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notesSlides/notesSlide11.xml" ContentType="application/vnd.openxmlformats-officedocument.presentationml.notesSlide+xml"/>
  <Override PartName="/ppt/ink/ink10.xml" ContentType="application/inkml+xml"/>
  <Override PartName="/ppt/notesSlides/notesSlide12.xml" ContentType="application/vnd.openxmlformats-officedocument.presentationml.notesSlide+xml"/>
  <Override PartName="/ppt/ink/ink11.xml" ContentType="application/inkml+xml"/>
  <Override PartName="/ppt/notesSlides/notesSlide13.xml" ContentType="application/vnd.openxmlformats-officedocument.presentationml.notesSlide+xml"/>
  <Override PartName="/ppt/ink/ink12.xml" ContentType="application/inkml+xml"/>
  <Override PartName="/ppt/notesSlides/notesSlide14.xml" ContentType="application/vnd.openxmlformats-officedocument.presentationml.notesSlide+xml"/>
  <Override PartName="/ppt/ink/ink13.xml" ContentType="application/inkml+xml"/>
  <Override PartName="/ppt/notesSlides/notesSlide15.xml" ContentType="application/vnd.openxmlformats-officedocument.presentationml.notesSlide+xml"/>
  <Override PartName="/ppt/ink/ink14.xml" ContentType="application/inkml+xml"/>
  <Override PartName="/ppt/notesSlides/notesSlide16.xml" ContentType="application/vnd.openxmlformats-officedocument.presentationml.notesSlide+xml"/>
  <Override PartName="/ppt/ink/ink15.xml" ContentType="application/inkml+xml"/>
  <Override PartName="/ppt/notesSlides/notesSlide17.xml" ContentType="application/vnd.openxmlformats-officedocument.presentationml.notesSlide+xml"/>
  <Override PartName="/ppt/ink/ink16.xml" ContentType="application/inkml+xml"/>
  <Override PartName="/ppt/notesSlides/notesSlide18.xml" ContentType="application/vnd.openxmlformats-officedocument.presentationml.notesSlide+xml"/>
  <Override PartName="/ppt/ink/ink17.xml" ContentType="application/inkml+xml"/>
  <Override PartName="/ppt/notesSlides/notesSlide19.xml" ContentType="application/vnd.openxmlformats-officedocument.presentationml.notesSlide+xml"/>
  <Override PartName="/ppt/ink/ink18.xml" ContentType="application/inkml+xml"/>
  <Override PartName="/ppt/notesSlides/notesSlide20.xml" ContentType="application/vnd.openxmlformats-officedocument.presentationml.notesSlide+xml"/>
  <Override PartName="/ppt/ink/ink19.xml" ContentType="application/inkml+xml"/>
  <Override PartName="/ppt/notesSlides/notesSlide21.xml" ContentType="application/vnd.openxmlformats-officedocument.presentationml.notesSlide+xml"/>
  <Override PartName="/ppt/ink/ink20.xml" ContentType="application/inkml+xml"/>
  <Override PartName="/ppt/notesSlides/notesSlide22.xml" ContentType="application/vnd.openxmlformats-officedocument.presentationml.notesSlide+xml"/>
  <Override PartName="/ppt/ink/ink21.xml" ContentType="application/inkml+xml"/>
  <Override PartName="/ppt/notesSlides/notesSlide23.xml" ContentType="application/vnd.openxmlformats-officedocument.presentationml.notesSlide+xml"/>
  <Override PartName="/ppt/ink/ink22.xml" ContentType="application/inkml+xml"/>
  <Override PartName="/ppt/notesSlides/notesSlide24.xml" ContentType="application/vnd.openxmlformats-officedocument.presentationml.notesSlide+xml"/>
  <Override PartName="/ppt/ink/ink23.xml" ContentType="application/inkml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301" r:id="rId2"/>
    <p:sldId id="265" r:id="rId3"/>
    <p:sldId id="472" r:id="rId4"/>
    <p:sldId id="524" r:id="rId5"/>
    <p:sldId id="525" r:id="rId6"/>
    <p:sldId id="526" r:id="rId7"/>
    <p:sldId id="528" r:id="rId8"/>
    <p:sldId id="529" r:id="rId9"/>
    <p:sldId id="530" r:id="rId10"/>
    <p:sldId id="531" r:id="rId11"/>
    <p:sldId id="532" r:id="rId12"/>
    <p:sldId id="537" r:id="rId13"/>
    <p:sldId id="449" r:id="rId14"/>
    <p:sldId id="533" r:id="rId15"/>
    <p:sldId id="534" r:id="rId16"/>
    <p:sldId id="535" r:id="rId17"/>
    <p:sldId id="536" r:id="rId18"/>
    <p:sldId id="538" r:id="rId19"/>
    <p:sldId id="539" r:id="rId20"/>
    <p:sldId id="540" r:id="rId21"/>
    <p:sldId id="541" r:id="rId22"/>
    <p:sldId id="542" r:id="rId23"/>
    <p:sldId id="543" r:id="rId24"/>
    <p:sldId id="491" r:id="rId25"/>
    <p:sldId id="523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Light" panose="020F0502020204030203" pitchFamily="34" charset="0"/>
      <p:regular r:id="rId33"/>
      <p:bold r:id="rId34"/>
      <p:italic r:id="rId35"/>
      <p:boldItalic r:id="rId36"/>
    </p:embeddedFont>
    <p:embeddedFont>
      <p:font typeface="Roboto Slab" pitchFamily="2" charset="0"/>
      <p:regular r:id="rId37"/>
      <p:bold r:id="rId38"/>
    </p:embeddedFont>
  </p:embeddedFontLst>
  <p:custDataLst>
    <p:tags r:id="rId3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31" autoAdjust="0"/>
    <p:restoredTop sz="94726"/>
  </p:normalViewPr>
  <p:slideViewPr>
    <p:cSldViewPr snapToGrid="0">
      <p:cViewPr varScale="1">
        <p:scale>
          <a:sx n="93" d="100"/>
          <a:sy n="93" d="100"/>
        </p:scale>
        <p:origin x="62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22:14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10506 13496 911 0,'-3'-1'0'0,"2"1"0"0,0 0 0 0,1 1 0 0,0 1 608 0,0-1 32 31,1 2 16-31,2 1 0 0,1 2-32 0,2 4-16 0,1 4 0 0,0 0 0 0,-7-14 48 0,0 0 16 31,0 0 0-31,35 81 0 0,-35-81 304 0,0 0 64 16,27 76 16-16,-27-76 0 0,0 0-16 0,20 80 0 16,-20-80 0-16,0 0 0 0,11 74 0 0,-11-74 0 15,0 0 0-15,3 65 0 0,-3-45-208 0,-1 1-64 16,-1 0 0-16,-1 2 0 0,0 1-176 0,1-2-32 15,-1 0-16-15,0-4 0 0,0 2-112 0,-1-2-32 0,1 2 0 0,0-2 0 16,-1 3 48-16,1-1 0 0,-1 3 0 0,-2-1 0 16,2 1-144-16,-2-2-32 0,2 2 0 0,0-2 0 15,1-1-128-15,-1-2-16 0,2-1-128 0,0 0 192 16,0-1-192-16,1-2 0 0,-1-3 0 0,0-1 0 16,0-3 0-16,2 0 128 0,-1-1-128 0,-1-4 144 15,2 3 208-15,0-2 32 0,0-2 16 0,0 0 0 16,2-1-80-16,-2 0-32 0,1 0 0 0,1 0 0 0,-1-1-96 15,2-2 0-15,0 2-16 0,-1-2 0 0,1 0-176 0,2 2 160 16,-3-1-160-16,1-1 160 0,0 2-160 0,0-2 0 16,2 0 0-16,0 1 0 15,-1-1 0-15,0 0 0 0,0 0 0 0,2 2 0 0,1-2 0 0,0 0 128 16,0 0-128-16,0 0 0 0,2 0 0 0,-1 1 0 16,4 0 0-16,-3 1 0 0,3-1 0 0,0 2 0 15,1-1 0-15,0 0 0 0,0-2 0 0,-1 0 0 16,1 2 0-16,0-1 0 0,-1 1 0 0,1-1 0 15,0 1 0-15,1 1 0 0,-1 1 0 0,1 1 0 0,1 1 0 16,1-1 0-16,-1 1 0 0,0 0 0 16,-1 0 0-16,3 0 0 0,4 1 0 0,0-1 0 0,2 1 0 0,1-1 0 15,0 0 0-15,1-1 128 0,1 0-128 0,-4-2 192 16,1 0-192-16,-1-2 160 0,4 1-160 0,-2-2 160 16,-2 0-32-16,1-1 0 0,0 0 0 0,-1 0 0 15,-1-2 96-15,1 2 16 0,-3-2 0 0,1 2 0 16,-1 0-64-16,-1 1-16 0,-1 0 0 0,-3 2 0 15,0-1 112-15,-3 1 32 0,2 1 0 0,-2-2 0 16,-1 2 112-16,0-1 32 0,0 1 0 0,0-1 0 16,-3 1-160-16,0-2-32 0,0 1 0 0,-3-1 0 0,1 1 0 0,-3-1 0 15,0 0 0-15,-1 2 0 0,-1-2 0 0,0 1-16 16,0 1 0-16,-1 0 0 0,1-2-112 0,-3 2 0 16,-1 0-128-16,0 0 192 0,1 2-192 0,-3-2 0 15,0 1 0-15,-1 2 0 31,0-2-704-31,-1 2-128 0,-2-1-16 0,-1-1-10576 0,-1-1-2112 0</inkml:trace>
  <inkml:trace contextRef="#ctx0" brushRef="#br0" timeOffset="562.95">10618 13392 7359 0,'-6'-6'320'0,"3"2"80"0,2 1-400 0,0 0 0 0,2 2 0 0,0 0 0 0,1 1 768 0,2-2 80 0,3 1 16 0,4-2 0 15,4 1 32-15,3 0 0 0,2-1 0 0,2 1 0 16,4 0 224-16,3-1 48 0,7 0 16 0,0-1 0 0,3 1-16 0,0-1 0 16,3-1 0-16,2 1 0 0,0-1-304 0,-2-1-64 15,-2 2-16-15,2-2 0 0,4 2-208 0,-4 0-32 16,-2 4-16-16,-2 0 0 0,-2 4-144 0,-3 1-16 15,-3 4-16-15,-30-9 0 16,46 21-144-16,-46-21-16 0,0 0-16 0,0 0 0 0,0 0 144 0,54 52 16 0,-51-38 16 0,-3 3 0 16,-2 0 256-16,-1 6 48 0,-2 2 16 0,-1 4 0 15,-2 3 96-15,-2 2 32 0,0 4 0 0,-3 2 0 16,3-1-224-16,0-1-32 0,3-1-16 0,0-3 0 16,2-4-192-16,5-30-32 0,-6 59-16 0,6-59 0 15,0 0-288-15,3 68 160 16,-3-68-160-16,0 0 128 0,0 0-128 0,11 78 160 15,-11-78-160-15,0 0 160 0,0 0-160 0,0 0 0 0,0 0 144 0,0 0-144 0,23 69 0 0,-21-65 0 32,3 0 0-32,-2-1 0 15,-2-1-448-15,0-1-128 0,1 0 0 0,-1-1-10608 16,-2 2-2112-16</inkml:trace>
  <inkml:trace contextRef="#ctx0" brushRef="#br0" timeOffset="5220.02">12543 12714 623 0,'3'0'0'0,"-1"0"0"0,0 0 0 0,0-2 0 0,-2 2 0 0,0 0 0 0,0 0 0 0,1 0 0 0,1-1 496 0,-2 1 32 0,1 0 16 0,-1-1 0 15,-1 1 448-15,1 0 96 0,0-2 0 0,-2 1 16 16,4 1-80-16,-4-2 0 0,1 1-16 0,-1-1 0 0,1 1 144 0,0 0 16 15,1-1 16-15,-2-1 0 0,4 2-80 0,-2-2-16 16,1 3 0-16,-1-1 0 16,1-1-288-16,-1 2-64 0,2-1-16 0,-1 1 0 15,1 0-80-15,-2 0-32 0,1 0 0 0,0 0 0 16,-1 0-128-16,2 0-32 0,-2 0 0 0,1 1 0 0,1-1-128 0,-2 0-48 0,2 0 0 0,1 0 0 16,0 0 112-16,0 0 0 0,0 0 16 0,0 0 0 15,1 0-80-15,0 0 0 16,0 0-16-16,2 2 0 0,0-2-48 0,-1 0 0 15,2 1 0-15,0-1 0 0,0 2-64 0,-1-1 0 16,0 0-16-16,-1 1 0 0,4-2-176 0,-2 0 0 0,1 0 0 0,2-2 128 16,2 2-128-16,-1-1 0 15,2 0 144-15,-2-1-144 0,-1 1 288 0,3-1-16 0,2 1 0 0,3-2 0 0,1 0-16 0,1 0 0 16,2 2 0-16,-1-2 0 0,2 2 16 0,-2-1 0 16,0 1 0-16,-7 1 0 0,-2-1-128 0,0 1-16 15,5-2-128-15,7 2 192 0,9-3 0 0,2 2-16 16,-4-2 0-16,2 0 0 0,6 0 128 0,-5-1 16 15,-4 0 16-15,1 0 0 16,7 0 48-16,-4-1 16 0,-3 0 0 0,2-2 0 16,3 1-144-16,-2 0-48 0,-3 1 0 0,2-1 0 0,-1 2-64 0,1-1-16 0,-4 3 0 0,1-1 0 31,1 0 48-31,-4 0 0 0,-6 2 0 0,5-2 0 16,6 2-48-16,-5-2-128 0,-6 0 192 0,5 0-64 15,6-1-128-15,-2 1 192 0,-3-1-192 0,-1-2 192 0,3 2-192 0,-1 0 192 0,-1 1-192 0,-13 0 192 31,-3 2-192-31,-1-1 128 0,-1 1-128 0,1-1 128 16,1 1-128-16,4-2 128 0,7 0-128 0,3 0 128 16,5 1-128-16,-2-3 128 0,0 4-128 0,-2-2 128 15,-4 2-128-15,-2-1 0 0,-2 1 144 0,-2-2-144 0,-1 2 128 16,-2-1-128-16,-2 1 128 0,1-1-128 0,-5 1 0 16,1 1 128-16,-1-1-128 0,0-1 0 0,0 2 0 0,-1-1 144 15,1-1-144-15,-1 2 0 0,-2 0 160 0,2 0-160 16,-2 0 128-16,0-1-128 0,0 1 0 0,1 0 0 15,-3-1 128-15,0 1-128 0,-1 0 0 0,-1 0 0 16,0 0 0-16,0 0 0 0,-1 0 0 0,-1 0 0 16,1-2 0-16,0 2 0 0,-2 0 0 0,0 0 0 15,0 0 0-15,0 0 0 0,2-1 0 0,-2 1 0 16,2-2 0-16,-1 2 0 0,-1 0-384 0,2-1 0 16,1 1 0-16,-1-2 0 15,-1 2-640-15,1-1-128 0,-2 1-16 0,0 0-9904 16,-1 1-1984-16</inkml:trace>
  <inkml:trace contextRef="#ctx0" brushRef="#br0" timeOffset="6327.55">14671 12455 4607 0,'0'-1'400'0,"0"-1"-400"0,0 2 0 0,1 0 0 16,1 0 448-16,-2 0 16 0,1-1 0 0,2 0 0 0,1-1-64 0,0-1-16 15,0 2 0-15,-2 0 0 0,-1 1 512 0,1-2 112 16,-1 2 16-16,1-1 0 16,-1 1 32-16,2 0 16 0,0-2 0 0,1 2 0 0,0 0-240 0,3 0-64 15,3 2 0-15,1-1 0 0,3 1-352 0,1-1-80 16,-1 0-16-16,1 1 0 0,1-1-160 0,-1 1-32 0,2-2-128 0,0 0 192 15,0 0 0-15,0-2 0 16,2 1 0-16,-1-1 0 0,2 0 208 0,-1 0 48 0,3-1 0 0,-1 0 0 16,1 2 48-16,0-2 16 0,-3 2 0 0,1-1 0 15,1 1-128-15,1 0 0 0,0-2-16 0,-1 1 0 16,2 1-112-16,-3 0-32 0,-1-2 0 0,-2 0 0 16,-1 0-224-16,2 0 0 0,2 0 0 0,3 1 0 0,2-3 0 0,2 3 144 15,0-3-144-15,-2 2 128 0,-1 1 0 0,0-1-128 16,-1 1 192-16,-1 1-64 0,0 0 0 0,0-1 0 15,2 2 0-15,-1-1 0 0,0 1-128 0,-1-2 128 16,1 2-128-16,-1-1 128 0,-2 1-128 0,1 0 0 16,0 0 0-16,-1 0 0 0,-3 0 0 0,0 1 0 15,0 1 0-15,1-1 0 0,5 2 224 0,1-2-32 16,0 4-16-16,-1-3 0 16,1 1-48-16,-2 2-128 0,0-3 192 0,0 1-64 15,1 0-128-15,1 0 192 0,-2 0-192 0,1-2 192 0,0 2-64 0,2-2-128 0,0 2 192 0,2 0-64 31,-1 0-128-31,-1-2 128 0,2 2-128 0,-2-2 128 0,-2 2 0 0,-5 0 0 0,-2-2 0 0,2 1 0 16,3-1 80-16,2 1 16 0,1-1 0 0,1-1 0 16,-1 0 32-16,-1 0 16 0,1-1 0 0,-1-1 0 15,1 1 48-15,-2-2 16 16,1 2 0-16,0-2 0 0,-2 0-80 0,0 0-32 0,-1 2 0 0,-1-1 0 16,-2 0-32-16,0 0 0 0,-1-1 0 0,-2 2 0 15,-3-1 48-15,1 1 0 0,-2 0 0 0,-3-1 0 16,-2 1-48-16,-1 1 0 0,1 0 0 0,-4 0 0 0,1 0-192 15,-2 1 176-15,0-1-176 0,-2 0 160 16,-1 0-160-16,0 2 0 0,1-1 0 0,-3 0 128 0,1 1-128 0,-1-1-224 16,2 1 48-16,-2 1 16 31,3-2-784-31,-3 0-144 0,3 2-48 0,-1-1-13520 0</inkml:trace>
  <inkml:trace contextRef="#ctx0" brushRef="#br0" timeOffset="7027.54">17157 12365 911 0,'-11'-3'0'0,"5"2"0"0,2 1 0 0,0-2 0 0,2 2 1600 0,1 0 224 0,-1-1 48 0,1 1 16 16,-2-2-928-16,-1 1-176 0,1 0-32 0,2-1-16 15,-1 2 80-15,4-1 16 0,0-1 0 0,3 1 0 16,3-1 592-16,3 1 128 0,6-2 32 0,6 2 0 16,4-1-64-16,1 1-16 15,-1 0 0-15,3-1 0 0,5-1-560 0,4 1-112 0,1-1-32 0,1 0 0 16,3-1-192-16,2 1-32 0,0 0-16 0,3 0 0 16,3 2-352-16,3 1-64 0,3 0-16 0,0 0 0 0,2 1-128 0,-4-1 0 15,1 2 0-15,-8-1 0 0,-8 0 0 0,0 1 0 16,6-1 0-16,-2 2 0 0,0 1 0 0,-1 1 128 15,0-1-128-15,-5-1 0 0,-1 1 208 0,-2-1-32 16,0-1-16-16,-5 0 0 0,-2-1-160 0,-4 1 0 16,-1-1 144-16,-1-1-144 0,-4 0 0 0,0 0 128 15,1 0-128-15,-5-1 0 0,-2 1 0 0,-3-2 144 16,1 1-144-16,-4 1 0 0,0-2 240 0,-3 1-64 0,-1 0-16 0,0-1 0 16,-2 2 16-16,-1-1 0 0,0-1 0 0,-1 1 0 15,1 0-176-15,-3-2 0 0,0 1 0 0,2 0 128 16,-2 0-288-16,0 1-64 0,2-1-16 0,1 1 0 31,-1-1-816-31,1 1-160 0,1 1-48 0,0-1-11472 0</inkml:trace>
  <inkml:trace contextRef="#ctx0" brushRef="#br0" timeOffset="7499.27">19255 12344 5519 0,'3'-2'496'0,"-1"1"-496"0,1 1 0 0,0 0 0 0,1 0 1232 0,2-2 160 0,5 2 16 0,8-1 16 0,6 1 80 0,8 0 16 16,0 3 0-16,4 0 0 16,4 4-240-16,1 0-64 0,1 1 0 0,-1 4 0 15,1 0-80-15,-1 2-32 0,2 3 0 0,0 2 0 0,-1 0-400 0,3 1-64 0,-4-1-32 0,7 2 0 16,8 1-64-16,6 4-16 0,7 2 0 0,0 0 0 0,2-2-160 15,-5-4-48 1,-5-2 0-16,4 1 0 0,8 2-64 0,1 1 0 16,1 1-16-16,-4 1 0 0,-10-5-16 0,-5-1 0 15,-7-2 0-15,-1-1 0 0,0 0 64 0,-5 0 16 16,-3-3 0-16,-6-1 0 0,-4-2 0 0,-4-2 0 0,-6-1 0 0,-4-2 0 0,-4-1-176 0,-5-2-128 16,-3-1 144-16,-5-2-144 15,-2 0-240-15,-4-2-144 0,-1 1-16 0,-2-1-16 16,-4 1-1712-16,0 0-352 0</inkml:trace>
  <inkml:trace contextRef="#ctx0" brushRef="#br0" timeOffset="8298.31">21550 13145 5519 0,'3'0'496'0,"-1"0"-496"0,-1 0 0 0,0 1 0 0,1-1 1040 0,1 2 112 16,-1-1 32-16,3 3 0 0,3 3 528 0,3 5 96 15,-11-12 32-15,0 0 0 0,0 0-688 0,48 67-128 16,-48-67-16-16,0 0-16 0,44 67-160 0,-44-67-48 15,0 0 0-15,48 75 0 0,-48-75-48 0,45 65-16 16,-45-65 0-16,60 73 0 16,-60-73-336-16,62 69-80 0,-62-69-16 0,61 67 0 0,-61-67-32 0,59 58-16 15,-59-58 0-15,52 49 0 0,-52-49-32 0,54 41 0 0,-54-41 0 16,49 37 0-16,-49-37-80 0,48 35-128 0,-48-35 176 0,41 33-176 16,-41-33 208-16,0 0-64 0,41 35-16 0,-32-24 0 15,-1-1 80-15,1 1 16 0,-2 1 0 0,-1-2 0 16,-1-2 32-16,-1-2 0 0,-1 1 0 0,0-4 0 15,0-1-256-15,0 0 176 0,-2-2-176 0,2 0 160 16,-2-2-160-16,1 2 192 0,1 0-192 0,-2-1 192 16,0-2-192-16,1 2-224 15,-1-2 48-15,1 2-13536 0</inkml:trace>
  <inkml:trace contextRef="#ctx0" brushRef="#br0" timeOffset="22569">15028 12406 4063 0,'0'0'368'0,"0"0"-368"0,0 0 0 0,0 0 0 0,0 0 1152 0,0 0 176 15,0 0 16-15,0 0 32 0,0 0 608 0,2-2 112 16,2 1 16-16,-3 1 16 0,1-1 256 0,-1-1 48 15,0 1 16-15,1-1 0 0,-1 1-48 0,2 0-16 16,1-2 0-16,-1 1 0 16,1-1-848-16,-1 1-192 0,0 0-16 0,1 1-16 0,0-1-592 0,1 0-112 15,-1 0-32-15,0-1 0 0,2 2-240 0,0-2-48 16,1-1-16-16,1 0 0 0,2-1-16 0,-2 1 0 16,4-2 0-16,-1 1 0 0,-1-1 0 0,0 1-16 15,1-1 0-15,0-3 0 16,-1 5-96-16,0-3-16 0,1 0 0 0,1-1 0 0,3-4 0 0,-1 0 0 0,-1-3 0 0,1 1 0 15,0-1 128-15,-1-2 32 0,1-2 0 0,-1 0 0 16,-2-3-32-16,1 0-16 0,-3-1 0 0,0-1 0 16,-1 0 64-16,-1-3 16 0,-1 2 0 0,-2-2 0 15,1 3-64-15,-5-1 0 0,1-4 0 0,-2 1 0 16,-1 0 0-16,-1-3 0 0,1-3 0 0,-1 0 0 0,-2 0-48 0,0 2-16 16,-1-1 0-16,-2 3 0 15,1 1-16-15,-2 1-16 16,1-1 0-16,-2 2 0 0,0 2-160 0,1 1 192 0,2 0-192 0,-3 3 192 0,-1 0-192 0,-2 2 0 15,2-1 144-15,-2 3-144 0,1 2 128 0,-1 1-128 16,2 1 128-16,-2 0-128 0,2 3 0 0,-2 1 128 16,-1-1-128-16,0-2 0 0,1 5 0 0,-1-1 0 15,-3-1 0-15,3 2 128 0,1 0-128 0,-1 2 0 16,0-1 0-16,0 0 0 0,1 3 0 0,0 1 0 16,1-1 0-16,-4 1 0 0,-1 0 0 0,-1 2 0 0,-1-2 0 0,0 2 0 31,3 0 0-31,-2 2 0 0,-2-1 0 0,-3 2 0 0,-1 0 0 0,-3 1 0 0,-1 2 0 0,-1 1-128 31,-3 1 128-31,0 1 0 0,-2 0 0 0,-1 1-128 16,-1 2 128-16,3-1 0 0,-1 0 0 0,0 1 0 0,3 0 0 15,-3 1-128-15,1 0 128 0,1 1 0 0,3 3 0 0,1 0 0 16,1 0 0-16,2 2 0 0,1 1 0 0,1 0 0 16,1 1 0-16,2-1-128 0,2 0 128 0,2 1 0 15,1 2 0-15,0 1 0 0,3-2 0 0,-1 1 0 0,2 1 0 0,-1 1-128 16,1 2 128-16,1-2 0 0,0 2 0 0,2 0 0 15,-1 1 0-15,1 1 0 0,-1 0 0 0,1 0 0 0,-1 0 0 16,1 0 0 0,1-1 0-16,0-1 0 0,1-1 0 0,1 0 0 0,-1-2 0 0,-1-1 0 15,1-2 0-15,1 0 0 0,0-1 0 0,2-3 0 0,1 0 0 0,-1 1 0 16,1-1 0-16,0-2 0 0,2 2 0 0,-2-2 0 16,2-4 0-16,-1 0 0 0,1 2 0 0,-2-3 0 31,2 0 0-31,0 0 0 0,2-3 0 0,-1-2 0 0,-2 1 0 0,1-3 0 15,3 0 0-15,-3-2 0 16,1 0 0-16,-1-1 0 0,1 0 0 0,-1 0 0 0,0 0 0 0,0-1 0 0,0 0-384 0,0-1 0 31,2 1 0-31,-1-1 0 16,1-1-720-16,0 1-144 0,1-1-32 0,0 0 0 16,0 2-672-16,1-1-144 0</inkml:trace>
  <inkml:trace contextRef="#ctx0" brushRef="#br0" timeOffset="23210.9">13525 12185 5519 0,'0'-8'496'0,"0"2"-496"0,1 2 0 0,1 0 0 0,-1 2 2176 0,1 1 352 0,-1-2 64 0,2 0 16 16,1-1 624-16,2 0 128 0,1 1 32 0,-1 2 0 16,1 3-384-16,-7-2-64 0,0 0 0 0,0 0-16 15,0 0-1424-15,36 63-288 0,-36-63-48 0,0 0-16 16,23 65-528-16,-23-65-112 16,17 52-32-16,-17-52 0 0,20 54-64 0,-20-54-16 0,22 48 0 0,-22-48 0 15,0 0-80-15,33 62-32 0,-33-62 0 0,0 0 0 16,0 0 16-16,49 49 0 0,-49-49 0 0,0 0 0 15,0 0-32-15,57 26 0 0,-57-26 0 0,0 0 0 0,0 0-16 0,53 0 0 16,-41-3 0-16,-1-3 0 0,0 1 128 0,1-3 0 16,-3 0 16-16,1-1 0 0,-1 1 112 0,-1-2 32 15,2-1 0-15,2-2 0 0,-1-1-32 0,2-3 0 16,1 0 0-16,-2-3 0 0,4 1-96 0,-1-4-32 16,1 2 0-16,0-3 0 15,0-2-48-15,3-1-16 0,-2 2 0 0,-2 1 0 0,2 1 224 0,-3 4 32 16,-1 2 16-16,-3 1 0 0,-2 5-464 0,-2 0-128 15,1 2 0-15,-4 2 96 0,0 1-96 0,-2 1 0 0,1 0 0 0,-4 3 0 16,2-3 0-16,-1 1 0 0,-1 1 0 0,2 2 0 31,0-1-576-31,-1 1-64 0,1 1-16 0,1 0 0 16,-1 1-560-16,2-1-128 0,-1 2 0 0,1 1-16 16,-1 2-336-16,1 1-64 0,-1 2-16 0,0 5-19408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55:53.3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2821 14052 20271 0,'-4'-6'1792'0,"1"2"-1424"0,1 2-368 0,2 2 0 0,0 0 1312 0,0-1 192 0,-2 0 32 0,1-1 16 15,-2 2 0-15,2 4 0 0,-1 5 0 0,2 5 0 0,2 4-32 0,-2 6-16 16,0 10 0-16,0 9 0 0,0 5-352 0,-2 1-80 16,1 3-16-16,-1 2 0 0,1 0-592 15,-1-2-112-15,0-1-32 0,0 1 0 0,1 0-128 0,-1-1-16 16,2-1-16-16,0-5 0 0,0-4-160 15,0-6 0-15,2-2 144 0,-4-6-144 0,0-2 192 0,0-4-48 16,4-1 0-16,-1-2 0 0,2-1 32 0,0-3 0 16,1 1 0-16,0-4 0 0,0-3-48 0,3 1 0 15,0-1 0-15,3-2 0 0,-1 0 0 0,4-2 0 0,2-1 0 0,3-2 0 16,1-1 0-16,3-3-128 0,7-2 192 0,2-4-64 16,-4 1-128-16,7-4 192 0,6-2-192 0,4-1 192 15,0-1-192-15,1 1 192 0,5-1-192 0,-1 1 192 16,1 3-192-16,-1 2 0 0,-1 3 0 0,-1 2 128 15,-2 0-128-15,-1 1 0 0,2 1 0 0,1 0 0 16,-3 5 0-16,2-2 0 0,1 3 0 0,0 0 0 16,-2-1-192-16,0 1 48 0,0 0 0 0,-2-2 0 15,-2-1-32-15,-3 0 0 0,-2-1 0 0,0-3 0 16,-1 1 176-16,-1 0-128 0,-2 2 128 0,-2-1-128 16,1 1 128-16,-1 1 0 0,-1 1 0 0,-5 1-128 0,-4-1 128 0,1 3 0 15,-21-4-144-15,56 12 144 0,-56-12-128 0,0 0 128 16,60 14-160-16,-46-11 160 0,-1-1-160 0,-2-2 160 15,1 0-160-15,-1-1 160 0,-1 0 0 0,-3-2 0 16,-3 0 176-16,2-3-48 0,4 1 64 0,0-2 32 16,-3-2 0-16,0-1 0 0,-2-1 160 0,1-2 16 15,0 1 16-15,-2-4 0 0,2 0 128 0,-1 1 32 0,-2 2 0 16,0-1 0-16,0-3-192 0,-3-1-16 16,1-1-16-16,-1 0 0 0,0 0-32 0,-1 1-16 0,-1-2 0 0,1-3 0 15,0 1 16-15,-1-2 0 0,1 0 0 0,1-6 0 16,-2-4-112-16,1-5-16 0,1-1 0 0,-2-1 0 15,1 0-192-15,1 0 176 0,-1 2-176 0,-5 1 160 16,2-1-160-16,-5 3 0 0,-1 0 144 0,-1 0-144 16,-3 0 192-16,-4 0-48 0,-4 0 0 0,-4 1 0 15,-7 4 112-15,-4 1 0 0,-6 5 16 0,-10 4 0 16,-7 2-16-16,-7 8-16 0,-6 5 0 0,-5 5 0 16,-3 4-240-16,7-2 144 0,11-1-144 0,-7 3 128 0,-11 5-128 15,-2 4-272-15,0 0 64 0,5 2 16 16,7 1-400-16,3-1-80 0,6-2-16 0,2 3 0 15,3 2-560-15,-1 7-112 0,-3 2-32 0,1 10-20496 16</inkml:trace>
  <inkml:trace contextRef="#ctx0" brushRef="#br0" timeOffset="2577.96">7908 11196 4607 0,'0'0'400'0,"0"0"-400"0,0 0 0 0,0 0 0 0,2-1 1104 0,-1 1 144 0,1-1 32 0,2-1 0 16,2-1 720-16,1 1 160 0,2-1 16 0,3-3 16 16,3 0 112-16,1 1 0 0,5-1 16 0,2 1 0 15,1-3-496-15,3 0-96 0,5 0-32 0,6-4 0 16,5 1-496-16,2-3-112 0,1-2 0 0,2 2-16 16,2-1-400-16,1-1-80 0,0-1-16 0,2 2 0 15,-1-1-256-15,5 0-64 0,7 1-16 0,-2-3 0 0,-2-1-112 0,0-1 0 16,-1 1-128-16,2-4 192 0,1 2-64 0,9-5-128 15,8 0 176-15,-3 2-176 16,-5 2 208-16,-4 1-64 0,3 1-16 0,-5 1 0 0,-3 0-128 0,1 2 0 16,5-1 0-16,-4 1 0 0,-2 1 0 0,6-2 0 15,8-3 0-15,5-2 0 0,-1 3 192 0,-2 4-32 16,-3 0-16-16,-2 2 0 0,1 0 0 0,-8 1 0 16,-10 0 0-16,-3 2 0 0,-7 1 48 0,-2 0 16 15,-6 3 0-15,-5 2 0 0,-2-1-16 0,-3 2 0 16,-2-2 0-16,-5 0 0 0,-6 2 32 0,-2-2 0 15,-3 2 0-15,-3 0 0 0,-3 1-32 0,-2-1 0 0,-2 0 0 0,-3-1 0 16,-2 3-48-16,1-3-16 0,1 1 0 0,-1 0 0 16,-1 0-128-16,-1-1 128 0,0 1-128 0,-1 1 128 15,2 2-128-15,-1-2-144 0,-1 2 144 0,1-2-208 32,2 1-272-32,-2 2-48 0,1 0-16 0,-2 0 0 15,1 3-1328-15,-4 3-272 0</inkml:trace>
  <inkml:trace contextRef="#ctx0" brushRef="#br0" timeOffset="3668.01">8216 11654 8287 0,'3'0'736'0,"0"0"-592"0,-2 0-144 0,1 2 0 0,-1-2 1264 0,3 1 208 0,4 0 64 0,4 2 0 15,4 2 400-15,2 0 96 0,1 1 16 0,0 2 0 16,4 1-944-16,0 1-176 16,-23-10-32-16,57 25-16 0,-57-25-272 0,70 33-48 0,-70-33-16 0,80 39 0 15,-80-39-176-15,86 45-48 0,-38-22 0 0,-48-23 0 16,103 51-32-16,-49-24-16 0,3-2 0 0,-2 1 0 0,0-2-80 0,3 0-32 15,3 1 0-15,1 0 0 16,4 1-160-16,3-5 160 0,5-3-160 0,-5 1 160 0,-5-4 240 0,-7 2 48 16,-1 3 16-16,1-2 0 0,1 1 112 0,2-1 0 15,2 2 16-15,1 1 0 0,2 0-16 0,-2 2-16 16,-3 0 0-16,-2-1 0 0,0-1-144 0,-1 2-32 16,-5 0 0-16,0-2 0 15,0 0-32-15,-3-3-16 0,-4-1 0 0,-4-4 0 0,-2 0 48 0,-5-3 16 0,-3-2 0 0,-3-1 0 16,-1 0-96-16,2-1-32 0,0-2 0 0,-5-1 0 15,-4 1-272-15,-9-1 0 0,-6-2 128 0,-4 1-128 32,-2-2-352-32,-2-2-128 0,-2 1-32 0,-6-2-11104 0,-9-1-2224 0</inkml:trace>
  <inkml:trace contextRef="#ctx0" brushRef="#br0" timeOffset="5391.1">11522 9472 3679 0,'4'-2'320'0,"-1"-1"-320"0,-3 2 0 0,0-1 0 0,0 1 464 0,1 0 32 0,4-5 0 0,0-1 0 15,4-4 32-15,-1-1 16 0,2 0 0 0,0-1 0 16,-1 0 272-16,-1 0 48 0,-1 1 16 0,0-2 0 15,-1 1 304-15,-1-1 64 0,2-2 16 0,-1-1 0 16,0 0 32-16,-1-1 16 0,-2 2 0 0,-1-1 0 16,-1 1-80-16,-2-1-16 0,-4 0 0 0,0-2 0 15,-2 1-176-15,-3-3-32 0,-1 2-16 0,-2 0 0 16,-3 0 96-16,-1-1 0 0,-4 1 16 0,-3-1 0 16,-3 0-48-16,-1 2-16 0,0 2 0 0,-6 2 0 15,-7-2-352-15,-4 5-80 0,-5 3-16 0,-3 2 0 0,-7 3-272 0,-2 5-64 16,-4 0-16-16,1 4 0 0,4 4-240 0,2 3 0 15,-1 4 128-15,1 4-128 0,4 6 0 0,-2 2 0 16,-2 5 0-16,3 4 0 0,2 5 0 0,7-1 0 16,8 1 0-16,6 0 0 0,5 1 0 0,8-6 0 15,3-4 128-15,5 7-128 0,3 6 0 0,5 5 144 16,4 2-144-16,0-54 128 0,21 103-128 0,-21-103 160 16,42 86-160-16,-42-86 160 0,64 65-16 0,-64-65 0 0,76 47 0 0,-28-30 0 15,7-5 80-15,-31-3 16 0,-4-2 0 0,0-3 0 16,1 0-64-1,6-2-16-15,10-2 0 0,12-4 0 0,9-4 0 0,6-1 0 0,-4-3 0 0,0-3 0 16,-4-2 48-16,-2-4 16 16,-2-1 0-16,-10 0 0 0,-15 6 64 0,3-2 16 15,4-6 0-15,0-4 0 0,-3-2-48 0,-4-1-16 0,-6 3 0 0,-3-1 0 16,-5 5 64-16,-2-1 16 0,-1-6 0 0,-3-3 0 16,-4-7-64-16,-3-1 0 0,-1 1 0 0,-5 1 0 15,0 5-128-15,-2 1-128 0,-2 3 144 0,0 2-144 16,-1 5 0-16,0 3 0 0,-2 3 0 0,1 1 0 15,3 4-592 1,-7 3-16-16,-5 5 0 0,-2 2 0 0,2 6-256 0,-2 5-48 0,-1 6-16 0,-5 8-11712 16,-4 6-2336-16</inkml:trace>
  <inkml:trace contextRef="#ctx0" brushRef="#br0" timeOffset="8278.61">12323 10110 22111 0,'1'-3'1968'0,"-2"0"-1584"0,1 1-384 0,-2 0 0 0,0-1 1552 0,0-1 240 15,-2-3 32-15,-2-4 16 0,-1-5 1216 0,-3-5 240 16,-1-2 48-16,0 1 16 0,1 1-2016 0,-1-1-416 15,-1 4-80-15,1 0-16 0,-2 2-144 0,-1 1-48 16,1 1 0-16,-2 1 0 0,-6 0-256 0,-2-1-64 16,-1 3-16-16,-3-1 0 0,0 1-128 0,-2 1-32 15,-2 3 0-15,0 1 0 0,-2 2-144 0,-1 1 160 0,2 3-160 16,-4 5 160-16,1 0-160 0,0 5 0 0,-3 3 0 0,1 1 0 16,2 6 0-16,-1 1 0 15,7 2 0-15,0-1 0 0,3 2 0 0,2 3 0 0,-1 1 0 0,1 6 0 16,5 3 0-16,-1 4 0 0,2 3 0 0,2 4 0 15,6-3 0-15,3 0 0 0,3-1-144 0,5-3 144 0,2-2 0 0,-3-39-160 16,17 81 160-16,-17-81-128 0,25 81-192 0,-25-81-48 16,36 84 0-16,-36-84 0 15,48 81-64-15,-48-81-16 0,56 69 0 0,-56-69 0 32,62 54 0-32,-62-54-16 0,67 36 0 0,-67-36 0 0,72 20 208 0,-72-20 64 0,79 7 0 0,-38-7 0 0,-41 0 192 0,82 0 0 15,-38-3 0-15,-3 1 0 0,1 0 320 0,-2-2-32 16,1-2-16-16,-3-1 0 0,-3-1-32 0,0-2-16 15,-1-3 0 1,-3 0 0-16,2-2 32 0,-2-1 16 0,0-3 0 0,-3-1 0 0,-1 0 240 0,-3-3 64 0,0 1 0 16,-1-4 0-16,-1 1 160 0,-2-3 32 15,-3-2 16-15,-3-1 0 0,-4 0 32 0,-1-2 0 16,-5 2 0-16,-1-1 0 0,-3-2-48 0,-5 0-16 0,1-1 0 0,-6-1 0 16,0 4 112-16,-4-1 32 0,-3 1 0 0,0 1 0 31,-2 1-720-31,-3 1-128 0,0 0-48 0,-8-2 0 15,-5-1 0-15,-5 2 0 0,-1 6 0 0,-3 4 0 16,-1 6 0-16,-1 3 0 0,-1 5 0 0,-1 0 0 16,-1 5 0-16,-1 1 0 0,2 3 0 0,1 4 0 15,1 3-512-15,2 3-80 0,6 1-32 0,1 3 0 0,3 5 240 16,0 6 64-16,3 5 0 0,2 5 0 16,3 5-96-16,4 5-16 0,2 4 0 0,1 4 0 15,5 1-32-15,3 1-16 0,3 0 0 0,3-3 0 16,2 1-176-16,6-1-48 0,4 2 0 0,5-5 0 15,-12-52-128-15,35 86-48 0,-35-86 0 0,55 58 0 16,-55-58 176-16,68 29 48 0,-68-29 0 0,82 8 0 0,-82-8 400 0,89-4 64 16,-41-3 32-16,0-3 0 0,0-1 160 0,-4-4 0 15,-2-2 160-15,-4 0-160 0,-5-2 320 0,-4-1-48 16,-2-1 0-16,-3 0 0 0,-1-1 240 0,-2-2 32 0,0 0 16 16,-1-4 0-16,-2-3 176 0,1-2 32 0,-1-3 16 0,-2-2 0 15,-2-3 96-15,-3-3 16 0,-2-3 0 0,-2 1 0 16,-5 0-80-16,-3 1-16 0,-3 4 0 0,-5 2 0 15,-3 1 48-15,-5-1 16 0,-3 3 0 0,-6 3 0 16,-3 2-688-16,-4 1-128 0,-6 8-48 0,1 3 0 16,-1 4 0-16,-2 6 0 0,-2 4 0 0,-1 5 0 15,0 3 0-15,2 2 0 0,1 5 0 0,1 1 0 16,1 6 0-16,2 0 0 0,4 3 0 0,7-2 0 16,4 1-688-16,1-1-128 0,3 6-16 0,2-1-16 15,4 1 128-15,3 0 16 0,3-2 16 0,4 1 0 16,2-2-256-16,2-2-48 0,-2-19-16 0,0 0 0 15,0 0-64-15,33 62-16 0,-33-62 0 0,0 0 0 16,0 0-48-16,0 0-16 0,69 39 0 0,-69-39-18096 16</inkml:trace>
  <inkml:trace contextRef="#ctx0" brushRef="#br0" timeOffset="13934.56">19159 11530 17503 0,'1'-7'1552'0,"-1"4"-1232"0,0 0-320 0,0 0 0 0,0 1 2032 0,-1-6 336 0,-1-4 80 0,-1-8 16 16,-4-5 720-16,0-5 144 0,-1 4 16 0,2 1 16 16,1 0-1808-16,-1 2-352 0,-3 3-80 0,-3 0-16 15,-2 1-496-15,-3 0-96 0,-2 4-32 0,1 2 0 16,0 0-160-16,-2 2-48 0,0 1 0 0,-5 2 0 16,-11-1-144-16,-6 2-128 0,8 3 192 0,-6 2-192 15,-6 2 128-15,-4 5-128 0,2 3 0 0,2 5 0 16,3 2 0-16,1 8 0 0,1 5 0 0,1 6 0 0,5 4 0 0,3 5 0 15,5 2 0-15,4 3 0 16,5 0 0-16,4 4 0 0,4 5 0 0,4-2 0 0,6-55-160 0,-1 100 160 16,1-100-160-16,21 108 160 0,-21-108-384 0,41 93 32 15,-41-93 0-15,56 72 0 0,-56-72 160 0,67 59 16 16,-67-59 16-16,75 48 0 0,-75-48 160 0,80 36 0 16,-37-22 0-16,0-4 0 0,0-1 0 0,2-3 0 15,2-2 0-15,-2-4 0 0,-1-1 128 0,-4-5 0 16,-4-1 0-16,3-7 0 0,7-3 240 0,-4-4 48 15,-7-2 16-15,1-4 0 0,0-1 208 0,-2-3 64 16,-1 0 0-16,-6-1 0 0,-6 3 32 0,-3-2 16 0,0-4 0 0,-3-2 0 16,-6 2 32-16,1-6 16 0,-4-10 0 0,-2-5 0 15,-5-2-160-15,-5-2-16 0,-5 2-16 0,-6 3 0 16,-3 4-224-16,-2 5-32 0,-1 6-16 0,-5-2 0 16,-8-1 192-16,-5 2 48 0,-1 8 0 0,-5 1 0 15,2 7-448-15,-4 5-128 0,-1 5 0 0,4 5 80 16,5 4-464-16,-4 5-64 0,-5 5 0 0,-1 6-16 15,2 4 160-15,11 0 48 0,5 0 0 0,1 6 0 16,1 6-352-16,0 5-64 0,1 5-16 0,3 4 0 16,3 2-432-16,4 3-96 0,5 1 0 0,3-3-16 31,3 0-112-31,1-5 0 0,4 0-16 0,4-38 0 0,0 72-672 0,0-72-128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05T18:56:28.13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05T18:56:28.719"/>
    </inkml:context>
  </inkml:definitions>
  <inkml:trace contextRef="#ctx0" brushRef="#br0">23220 14714 0</inkml:trace>
  <inkml:trace contextRef="#ctx1" brushRef="#br0">21848 8156 21183 0,'0'2'1888'0,"0"-1"-1504"0,2 0-384 0,-2 1 0 0,0-1 1152 0,1 2 176 15,1 4 16-15,-2-7 16 16,0 0 288-16,5 54 48 0,-5-54 16 0,7 54 0 16,-7-54-864-16,6 57-160 0,-6-57-48 0,6 70 0 15,-6-70-256-15,5 77-48 0,-5-77-16 0,7 72 0 16,-7-72-128-16,5 63-48 0,-5-63 0 0,2 52 0 0,-2-52-16 0,0 0-128 16,3 61 192-16,-3-61-64 15,0 0 96-15,3 46 16 0,-3-46 0 0,0 0 0 0,0 0 64 0,0 41 16 16,0-37 0-16,-1-1 0 0,1-1 160 0,-2-2 32 0,-1-2 16 0,2-1 0 15,-2-1-32-15,0-1-16 0,0-2 0 0,1-2 0 16,0 2-80-16,-1-3-16 0,2 0 0 0,0-4 0 16,-1 0-64-16,2-2-32 0,2-1 0 0,0-2 0 15,3-1-160-15,0-3-128 0,2-1 192 0,2-3-192 16,1 1 144-16,0 0-144 0,-2 2 0 0,2-1 144 16,3 2-144-16,-2 2 0 0,-1 4 0 0,0 3 0 31,1 3 0-31,-1 3 0 0,1 3 0 0,-1 3 0 0,-10 2 0 0,0 0 0 0,0 0 0 0,0 0 0 0,50 46-224 0,-50-46 80 31,0 0 16-31,25 65 0 0,-25-65-64 0,0 0-16 0,23 74 0 0,-23-74 0 0,0 0 16 0,22 68 16 16,-22-68 0-16,0 0 0 0,17 55 176 0,-17-55-208 15,0 0 80-15,0 0 128 0,17 54-128 0,-17-54 128 16,0 0 0-16,0 0 0 0,0 0 0 0,0 0 0 31,0 0 0-31,0 0 0 0,23 52 0 0,-23-50 0 16,1-1-144-16,1-1 144 15,0 0-512-15,0 0-64 0,2-3 0 0,-1 2-17792 0</inkml:trace>
  <inkml:trace contextRef="#ctx1" brushRef="#br0" timeOffset="428.32">22401 8514 16575 0,'-3'1'736'0,"1"0"160"0,1 1-720 0,0 1-176 0,-1 0 0 0,1-1 0 0,-1 3 1488 0,0 0 272 0,-1 8 48 0,-2 3 16 0,1 2 928 0,4-18 192 15,-5 39 48-15,5-39 0 0,-3 40-1744 0,3-40-352 16,0 0-64-16,5 59 0 0,-5-59-544 0,0 0-96 16,0 0-32-16,26 58 0 0,-26-58-160 0,0 0 0 15,0 0 0-15,0 0 0 0,48 43 160 0,-48-43-160 16,0 0 192-16,0 0-192 0,55 10 144 0,-55-10-144 15,0 0 0-15,42-6 144 0,-30 2-16 0,-1-2 0 16,2-1 0-16,-2-2 0 0,2 0 384 0,-3-3 64 16,-1 0 0-16,0-1 16 0,-3-1-16 0,-2-2 0 0,0-1 0 0,-4-1 0 15,0-1 64-15,-3 1 0 0,-1-2 0 0,-4-1 0 16,-1-1-16-16,-2-1 0 0,-2 2 0 0,-1 0 0 16,0 2-208-16,0 2-32 0,-2 2-16 0,1 2 0 15,-1 5-112-15,2 0 0 0,3 3-16 0,-1 3 0 16,0 1-240-16,-1 2 128 0,0 4-128 0,0 2 0 15,1 0 0-15,-2 3 0 0,2 1 0 0,0 2 0 32,2 1-672-32,0 3-32 0,1 1 0 0,4 3 0 0,0 2-592 0,5-23-128 0</inkml:trace>
  <inkml:trace contextRef="#ctx1" brushRef="#br0" timeOffset="983.34">22857 8622 18431 0,'4'-14'1632'0,"-2"7"-1312"15,-1 0-320-15,-1 2 0 0,0 2 2080 0,0 0 352 16,0 0 64-16,-1 0 0 0,1-2 624 0,-2 0 112 16,-1 1 32-16,1 4 0 15,-1 3-2048-15,0 3-384 0,0 2-96 0,-1 3-16 0,1 4-432 0,0-1-96 0,2 1 0 0,1-15-16 16,0 35-176-16,0-35 0 0,0 0 0 0,10 60 0 15,-10-60 0-15,0 0 0 0,0 0 0 0,32 61 0 16,-32-61-144-16,0 0-16 0,0 0 0 0,0 0 0 16,68 32 160-16,-68-32-208 0,0 0 80 0,44-4 128 15,-29 0-128-15,-1-3 128 0,1-1 0 0,-3 0 0 16,0 1 0-16,-3-2 160 0,3 0-16 0,-4-1 0 0,-1 0 224 0,0-2 32 16,-1 1 16-16,-2-2 0 0,-1 1 112 0,-3-1 32 15,3-1 0-15,-5 0 0 0,1 2-16 0,-2 0 0 16,0 0 0-16,-1 1 0 0,1 4-32 0,1 0-16 15,-1 3 0-15,-2 1 0 0,4 3-208 0,-2 0-32 32,2 3-16-32,-1 2 0 0,0 4-240 0,2-9 0 0,0 0 0 0,-3 39 0 0,3-39-384 0,0 0 16 15,7 57 16-15,-7-57 0 16,0 0-384-16,20 59-80 0,-20-59-16 0,0 0 0 16,0 0 32-16,41 60 0 0,-41-60 0 0,0 0 0 0,0 0 432 0,0 0 96 0,65 18 16 0,-54-19 0 15,-3-1 256-15,2-1 0 0,3-2 0 0,1-4 0 16,2-1 320-16,1 0 32 0,-3 1 0 0,-2-3 0 15,-2 2 160-15,0 0 16 16,-1-1 16-16,-4 0 0 0,2 0 160 0,-4-2 16 0,0 0 16 0,-3-1 0 16,-1 0 16-16,-1-2 0 0,-2-1 0 0,0 0 0 15,-1-1-144-15,0 0-32 0,-1 1 0 0,1 3 0 16,-1 0-336-16,0 1-80 0,1 1-16 0,-1 1 0 16,3 3-672-16,0 2-144 0,0 2-32 0,2 1 0 31,1 3-928-31,1 1-192 0</inkml:trace>
  <inkml:trace contextRef="#ctx1" brushRef="#br0" timeOffset="1821.68">23723 8620 27647 0,'3'-5'2448'0,"1"1"-1952"0,0 1-496 0,-2 2 0 0,0 0 1120 0,1-1 128 15,3-2 32-15,4-3 0 0,3 1 896 0,1 0 176 16,-14 6 32-16,0 0 16 0,0 0-1600 0,0 0-320 16,0 0-64-16,52 44-16 0,-52-44-144 0,0 0-48 15,6 62 0-15,-6-62 0 0,0 46-80 0,0-46-128 0,0 0 176 0,-2 52-176 16,2-52 160-16,0 0-160 0,0 41 128 0,0-41-128 16,0 0 144-16,0 0-144 0,0 0 160 0,0 0-160 15,0 0 192-15,-1 37-64 0,-1-39-128 0,1 1 192 16,-3-2 32-16,1-3 0 0,0 2 0 0,0-3 0 15,0-1-16-15,2-1 0 0,0 1 0 0,-1-2 0 16,2 0 48-16,2-1 16 0,0-1 0 0,3-2 0 16,-1 1-96-16,3-1-32 0,0 0 0 0,3-3 0 15,0-1-144-15,4-2 0 0,0 0 0 0,0 2 128 16,0 2-128-16,0 2 0 0,2 1-160 0,-1 2 160 0,0 3-320 0,-1 1 48 16,-2 2 0-16,0 3 0 0,-1 2-16 0,-11 0 0 15,0 0 0-15,0 0 0 0,0 0-16 0,0 0 0 16,58 45 0-16,-58-45 0 0,0 0 128 0,0 0 32 15,20 63 0-15,-20-63 0 0,0 0 144 0,7 48 0 16,-7-48 0-16,0 0 0 0,0 0 0 0,5 50 0 16,-3-40 0-16,-1-3 0 0,1 0 0 0,-1-1 0 15,-1-1 0-15,0-2 128 0,2 0 48 0,-1-2 16 0,0 1 0 0,-1-1 0 16,2-1-48-16,-2-1 0 0,1 1 0 0,-1-3 0 16,0 1-144-16,2 0 0 0,-2-3 144 0,1 1-144 15,0 0 0-15,1-3 0 0,1 0 0 0,-2-2 0 16,-1 1 0-16,1-4 0 0,1 0 0 0,-2-2 0 15,1-3 0-15,1-2 0 0,-2 0 0 0,1-1 0 16,1 1 0-16,0 2 192 0,3 0-64 0,-3 5 0 16,3 0-128-16,-1 4 176 0,2 2-176 0,-2 2 192 15,0 0-192-15,2 2 0 0,-2 2 0 0,0 2 0 16,-4-2 0-16,0 0 0 0,0 0 0 0,0 0 0 0,0 0 0 0,0 0 0 16,0 0 0-16,0 0 0 15,51 45 0-15,-51-45-144 0,0 0 144 0,0 0-160 0,0 0 160 0,0 0 0 16,0 0 0-16,0 0 0 0,0 0 0 0,57 26 0 15,-55-24 0-15,1 1 0 0,0 1 0 0,-3-4 0 16,0 0 0-16,0 0 0 0,0 0 0 0,0 0 0 16,6 51 0-16,-6-51 0 0,0 0 0 0,0 0 0 15,2 53 0-15,-2-53 0 0,0 0 0 0,0 0 0 16,9 50 0-16,-9-50 0 0,0 0 0 0,0 0 0 16,0 0 0-16,0 0 128 0,0 0-128 0,23 55 192 15,-19-50-64-15,-1-4 0 0,1 1 80 0,-1-1 32 16,-1-1 0-16,1-1 0 0,-1 1-48 0,-1-3 0 0,1 1 0 0,-2 1 0 15,0-2-192-15,0 0 128 0,0 0-128 0,0 1 0 16,-2-1 0-16,-1-1 128 0,3 2-128 0,-1 1 0 16,1-1 0-16,0-1 0 0,0 3 0 0,0-1 0 15,1 0 0-15,-1 1-208 0,3 0 32 0,0 0 16 32,1 1-736-32,2-1-128 0</inkml:trace>
  <inkml:trace contextRef="#ctx1" brushRef="#br0" timeOffset="2328.34">24754 8747 27647 0,'9'-10'1216'0,"-7"4"256"0,3 1-1168 0,-2 0-304 0,-2 1 0 0,-1 0 0 0,1-2 2512 0,1-5 448 0,-1-6 96 15,1-7 16-15,-4-1-1456 0,-1-1-272 0,-2 3-64 0,-4 2-16 16,-1 3-576-16,-2 2-112 16,-3 4-32-16,1 0 0 0,-1 4-160 0,-2 2-16 0,0 2-16 0,-1 3 0 31,-1 2-176-31,1 3-48 0,-2 2 0 0,2 2 0 16,1 4-128-16,1 0 0 0,3 3 0 0,4 0 0 15,2 2-256-15,1 3 80 0,6-20 16 0,-3 39 0 16,3-39-208-16,1 41-32 0,-1-41-16 0,0 0 0 0,13 54 0 15,-13-54 0-15,0 0 0 16,0 0 0-16,0 0 96 0,52 55 32 0,-52-55 0 0,0 0 0 0,0 0 288 0,54 11-192 0,-41-12 192 0,0-2-160 0,-1 0 160 16,0-1 0-16,-1 0 0 0,-1-3 0 0,-2 1 272 0,-1-1-16 15,0-1 0-15,-2 1 0 16,-1-2 160-16,-3-1 32 0,1 2 0 0,-1-2 0 0,-1 0 0 0,0 1 16 31,1 2 0-31,-1 3 0 0,2 0-96 0,-1 2-32 16,-1 4 0-16,2 1 0 0,-2 1-128 0,1 3-16 15,-1-7-16-15,0 0 0 0,0 0-176 0,0 0 192 16,16 64-192-16,-16-64 192 0,0 0-192 0,0 0 0 16,25 58 0-16,-25-58 0 0,0 0 0 0,0 0 0 15,0 0 0-15,50 56 0 0,-50-56 0 0,0 0-192 0,0 0 64 0,0 0 128 32,0 0-896-32,56 23-48 0,-46-22-16 0,-3-1-19376 0</inkml:trace>
  <inkml:trace contextRef="#ctx1" brushRef="#br0" timeOffset="2740.37">25030 8500 19343 0,'2'2'1728'0,"0"1"-1392"0,-1 0-336 0,-1 0 0 0,2 0 2240 0,-1 2 368 15,1 4 80-15,-2-9 0 0,0 0-160 0,11 59-32 16,-11-59-16-16,5 47 0 0,-5-47-1232 0,2 42-240 15,-2-23-48-15,0-3-16 0,0-3-496 0,-2 0-112 16,1-3-16-16,0 0 0 0,-2-3-32 16,1-2-16-16,-2-2 0 0,3 1 0 0,-2-1-80 0,2-3-32 15,-2 2 0-15,1-4 0 0,1 1 64 0,-1-2 16 16,1 0 0-16,0-1 0 0,-1-3-16 0,2-2 0 16,0 0 0-16,-1-1 0 0,2-2 0 0,1 0 0 15,0-2 0-15,1-3 0 0,3 0-16 0,-2-5 0 16,5 1 0-16,-2-3 0 0,1 4-80 0,1-4 0 0,5-2-128 0,-2 0 192 15,1 4-192-15,0 0 0 0,0 4-144 0,-1 2 144 16,0 5-224-16,-2 1 48 0,-1 6 16 0,-2 0 0 16,2 4 160-16,-2 1 0 0,-7-1-144 0,0 0 144 15,0 0 0-15,0 0 0 0,0 0-144 0,47 65 144 16,-47-65 0-16,0 0-128 0,17 59 128 0,-17-59 0 16,7 53-160-16,-7-53 160 0,2 53-128 0,-2-53 128 15,3 51-528-15,-3-51-32 0,0 0 0 0,7 57 0 16,-7-57-176-16,0 0-32 0,0 0-16 0,0 0-18080 15</inkml:trace>
  <inkml:trace contextRef="#ctx1" brushRef="#br0" timeOffset="3216.72">25549 8459 31327 0,'-1'-2'2784'0,"1"1"-2224"0,0 1-560 0,0 1 0 0,-1 1 1680 0,-1-1 240 16,1 0 32-16,-2 4 16 0,0 3-608 0,2 5-112 0,-1 1-32 0,2-14 0 16,0 0-784-16,5 58-176 0,-5-58-16 0,0 0-16 15,19 59-224-15,-19-59 176 0,0 0-176 0,0 0 160 16,41 58-160-16,-41-58 128 0,0 0-128 0,0 0 128 16,0 0-128-16,55 21 0 0,-43-21 144 0,-1-2-144 15,2-4 192-15,-2-1-16 0,2 0-16 0,2-2 0 16,4-1 176-16,-1-1 48 0,-1-2 0 0,-4-1 0 15,-3 0-16-15,-5-1 0 0,1-4 0 0,-3 2 0 0,-2-1 144 0,-1 1 48 16,0-1 0-16,-3 3 0 0,2 3-96 0,-1 0-16 16,2 5 0-16,-1 3 0 15,0 3-288-15,1 2-160 0,0 5 160 0,0-6-160 0,0 0 0 0,0 0 0 16,8 68 0-16,-8-68 0 0,11 65 0 0,-11-65-192 16,6 87 192-16,-6-36-208 15,-3 0 48-15,0 5 16 0,-2 5 0 0,-1-2 0 0,0 1 0 0,1-7 0 16,-1-3 0-16,-1-8 0 0,1-2 144 0,-1-6 0 15,2-5 0-15,-2-2 0 0,1-3 0 0,-2-3 0 16,0-1 0-16,-1-1 0 0,-1-2 160 0,-3-3 16 16,-1-2 0-16,-2 0 0 0,1-1 560 0,-2-2 112 0,-3-2 32 0,-1-2 0 15,2-1-144-15,0-4-32 16,3-2 0-16,1-5 0 16,-2-3-1472-16,1-4-320 0,2-3-48 0,1-3-14864 0,5 0-2960 0</inkml:trace>
  <inkml:trace contextRef="#ctx1" brushRef="#br0" timeOffset="3994.17">26947 8490 23951 0,'0'4'2128'0,"1"0"-1696"0,2 0-432 0,-2 1 0 0,1-1 448 0,-1 1 0 0,-1-5 0 0,0 0 0 0,14 56 1280 0,-14-56 272 15,16 63 48-15,-16-63 16 0,14 62-1264 0,-14-62-256 16,8 55-48-16,-8-55-16 0,3 50-288 0,-3-50-48 16,-3 44-16-16,-1-26 0 0,-2-1-128 0,1-1 0 15,1-2 0-15,-2-3 0 0,2-3 128 0,-2 1-128 16,2-3 0-16,-2-1 128 0,2-2 208 0,0-2 48 15,1-1 0-15,0-2 0 0,0-3 176 0,0-2 32 16,1 0 16-16,-1-4 0 0,0-2 144 0,1-4 16 16,-2-1 16-16,1-5 0 0,1 1-144 0,-1-4-16 15,1-2-16-15,1-3 0 0,1-2 0 0,1-3 0 0,4-4 0 0,0-1 0 16,5-4-224-16,1 0-32 0,4-2-16 0,1 1 0 16,0 7-176-16,1 3-32 0,4 3-128 0,-1 5 192 15,0 7-192-15,-5 4 0 0,1 5 0 0,-2 7 0 0,-1 2 0 0,-13 3 0 16,0 0 0-16,0 0 0 0,0 0 0 0,56 52-160 15,-56-52 160-15,0 0-128 0,26 77 0 0,-26-77 0 16,11 66 0-16,-11-66 0 0,1 69-64 0,-4-39-16 16,-2 0 0-16,-2-6 0 0,-3-2-48 0,0-3 0 15,-3-4 0-15,-1-1 0 0,0-4 256 0,-3-1-176 16,1-2 176-16,1-3-160 0,-1-1 160 0,4-2 0 16,0-1 0-16,3-1 0 0,1-2 0 0,3 0 0 15,2-1-128-15,2 0 128 16,1-1-592-16,1 0-48 0,2 0 0 0,2 0-18656 0</inkml:trace>
  <inkml:trace contextRef="#ctx1" brushRef="#br0" timeOffset="4485.56">27523 8663 20271 0,'10'-8'896'0,"-5"4"192"0,3-1-880 0,-3 1-208 0,-2 1 0 0,0 2 0 0,1-3 2400 0,2-3 432 15,4-6 96-15,2-3 16 0,0-3-64 0,-1 0-16 16,-4 0 0-16,-1 0 0 0,-4 1-1680 0,0-1-336 16,-5 1-64-16,-1 1-16 0,-2 0-176 0,-1 2-32 15,-1-1-16-15,-2 3 0 0,0 1-96 0,-4 3 0 16,0 4-16-16,-2 0 0 0,1 4-240 0,-4 2-64 16,2 4 0-16,-1 0 0 0,1 5-128 0,0 1 0 15,1 3 0-15,4 2 0 0,-1 2 0 0,4 4 0 16,2-3-160-16,2 4 160 0,2 0-384 0,3-23 32 0,1 49 0 15,-1-49 0 1,0 0-224 0,13 55-32-16,-13-55-16 0,0 0 0 15,0 0 128-15,41 51 32 0,-41-51 0 0,0 0 0 0,0 0 272 0,58 18 48 0,-58-18 16 0,0 0 0 16,44-4 128-16,-30 0 0 0,-1-2 0 0,-1-1 128 16,1-1 192-16,-2-1 64 0,1 1 0 0,-5-2 0 15,-2 0 128-15,0-1 48 0,-3 1 0 0,0-2 0 16,-1 1-32-16,-2 1 0 0,1-1 0 0,0 1 0 15,-2 2-32-15,2 1-16 0,0 2 0 0,0 2 0 16,-1 2-224-16,1 2-64 0,0 2 0 0,0 3 0 16,0 2-192-16,0-8 0 0,0 0 0 0,0 0 0 0,0 0 0 0,14 64 0 15,-14-64 0-15,0 0 0 0,0 0-160 0,33 52-32 16,-33-52 0-16,0 0 0 0,0 0-32 0,0 0-16 16,59 36 0-16,-59-36 0 0,0 0-48 0,0 0-16 15,51-2 0-15,-37-1 0 16,-1-1-400-16,-1 0-96 0,0-2-16 0,-1 1-19344 15</inkml:trace>
  <inkml:trace contextRef="#ctx1" brushRef="#br0" timeOffset="4853.78">27817 8515 27647 0,'-3'-10'1216'0,"2"5"256"0,-1-1-1168 0,1 0-304 0,-1 3 0 0,2 1 0 0,0-1 2464 0,2-3 432 0,-1-1 96 0,2-4 16 15,1-1-1472-15,3 1-272 0,2 0-64 0,1 1-16 16,1 3-368-16,3-2-80 0,0 2-16 0,0 2 0 15,2 0-80-15,-3 0 0 0,2-1-16 0,1 1 0 16,-1 0-176-16,1 0-16 0,1 0-16 0,0 0 0 16,0-1-48-16,-2 0-16 0,-1 2 0 0,0-1 0 15,-1 0-96-15,-2 1-32 0,-1 1 0 0,-3-1 0 16,0 1-80-16,-2 2-16 0,-1 1 0 0,-3 0 0 16,-1 1 0-16,0 1-128 0,-1 2 192 0,-2 0-64 15,2 2-128-15,-4 1 0 0,3 1 0 0,-3 2 0 16,2 1 0-16,1 2 0 0,-1 1 0 0,1-1 0 15,2-13 0-15,0 0 0 0,-1 45 0 0,1-45 0 0,0 0 0 0,6 47 0 16,-6-47 0-16,0 0 0 0,0 0-176 0,18 63 176 16,-18-63-128-16,0 0 128 0,0 0-320 0,23 58 0 15,-23-58 16-15,0 0 0 16,0 0-176-16,0 0-32 0,31 62-16 0,-31-62 0 16,0 0-256-16,0 0-48 0,0 0-16 0,0 0 0 15,52 49-432-15,-52-49-96 0</inkml:trace>
  <inkml:trace contextRef="#ctx1" brushRef="#br0" timeOffset="5296.35">28527 8574 22111 0,'3'-4'1968'16,"-1"0"-1584"-16,-1 1-384 0,0 2 0 0,1-1 2608 0,-1-2 432 16,1-3 96-16,2-4 0 0,0-5-480 0,0-1-96 15,1-3-32-15,-4 1 0 16,0 0-1456-16,-2 2-304 15,-2 0-48-15,0 3-16 0,-2 2-160 0,-1 2-32 0,-2 0-16 0,-2 1 0 16,0 4-208-16,-3 2-32 0,0 1-16 0,-1 5 0 0,2 0-112 0,-1 4-128 16,0 2 176-16,0 2-176 0,3 3 0 0,1 2 0 15,0 2 0-15,3 0 0 0,2 2 0 0,1 0 0 16,3-20 0-16,0 41 0 0,0-41-336 0,0 0 16 16,15 55 16-16,-15-55 0 15,0 0-80-15,0 0-32 0,0 0 0 0,49 49 0 0,-49-49 224 0,0 0 32 0,0 0 16 0,48 5 0 16,-35-7 144-16,-2-1-128 0,0-1 128 0,-2 0-128 15,1 0 128-15,-2-3 0 0,1 1 128 0,-1-3-128 32,-2 2 336-32,-1-1 0 0,1-2 0 0,-3 0 0 0,1 0 176 0,-1 0 16 0,0 2 16 0,-2 1 0 15,2 1-32-15,-3 2 0 0,1 1 0 0,1 0 0 16,-1 5-192-16,-1-1-64 0,2 3 0 0,-1 3 0 16,0 2-96-16,-1-9-32 0,0 0 0 0,0 0 0 0,0 0-128 0,17 56 0 31,-17-56 0-31,0 0 0 0,0 0 0 0,0 0 0 15,37 54 0-15,-37-54 0 0,0 0-288 0,0 0 16 16,0 0 0-16,0 0 0 16,52 38-688-16,-52-38-144 0,0 0-32 0,0 0 0 15,0 0-560-15,0 0-112 16</inkml:trace>
  <inkml:trace contextRef="#ctx1" brushRef="#br0" timeOffset="7027.4">28862 8437 20271 0,'2'-4'1792'0,"-1"1"-1424"0,2 0-368 0,-2 2 0 0,1 0 2624 0,0-1 464 0,3-1 96 0,2-2 16 16,1 1-448-16,2-1-64 0,0 4-32 0,0 2 0 15,-10-1-1488-15,0 0-288 0,0 0-64 0,0 0-16 16,37 53-288-16,-37-53-64 0,0 0-16 0,0 0 0 16,12 70-48-16,-12-70-16 0,0 0 0 0,2 50 0 15,-2-50-64-15,0 0-16 0,0 0 0 0,-3 43 0 16,1-35-112-16,1-3-32 0,0-1 0 0,-1-1 0 15,1 0-144-15,-1-2 192 0,2-1-192 0,-1-1 192 16,0 0-192-16,1-2 0 0,-2 0 0 0,2-3 0 16,0-1 0-16,-1 0 128 0,1 0-128 0,1-3 0 15,1 2 128-15,-1-4-128 0,2 0 128 0,1-2-128 0,2 0 160 0,-1-2-160 16,2-2 192-16,2-4-192 0,2 1 160 0,0 0-160 16,1 1 128-16,2 2-128 0,0 1 0 0,-1 3 0 15,-2 3 0-15,0 1 0 0,-1 4-192 0,2 0 16 16,0 2 16-16,0 4 0 0,-3 3 16 0,-9-3 0 15,0 0 0-15,0 0 0 0,0 0-16 0,0 0 0 0,50 63 0 16,-50-63 0-16,0 0 32 0,0 0 0 0,14 70 0 16,-14-70 0-16,0 0 128 0,4 48-128 0,-4-36 128 0,0 1-128 15,-1-3 128-15,-1-1 0 0,1-2 0 0,-2-2 0 16,2-1 0-16,-1-1 0 0,0-1 0 0,0-2 0 16,1 0 0-16,-1-3 0 0,1 1 0 0,1-2 128 15,0 0-128-15,0-2 144 0,0 1-144 0,1-2 160 16,1-2 0-16,1 1 0 0,-1-1 0 0,3-1 0 15,-1 0-32-15,0-2-128 0,2-1 192 0,1-3-64 16,0 0-128-16,1-3 160 0,1 1-160 0,-1-2 160 16,2 3-160-16,-3 2 0 0,2 2 0 0,-1 1 0 15,4 1 0-15,0 1 0 0,1 2 0 0,1 2 0 0,-3 3 0 0,1 2 0 16,-12 1 0-16,0 0 0 0,0 0-240 0,0 0 80 16,0 0 16-16,0 0 0 0,52 56 144 0,-52-56-208 15,0 0 80-15,0 0 128 0,15 68-128 0,-15-68 128 16,0 0 0-16,8 58 0 0,-8-58 0 0,0 0 0 15,14 54 0-15,-14-54 0 0,0 0 0 0,0 0 0 16,0 0-176-16,35 59 176 0,-35-59-288 0,0 0 32 16,0 0 0-16,0 0 0 15,0 0-192-15,55 36-48 0,-55-36 0 0,0 0 0 16,0 0 48-16,0 0 0 0,41 1 0 0,-34-5 0 0,2 1 288 0,-2-3 160 0,1 1-160 0,1-2 160 16,-2 1 0-16,1-3 0 0,2 1 0 0,-3-1 0 15,0 1 320-15,0-1 16 0,2-3 0 0,-1-2 0 16,3-2 96-16,-1-2 16 15,2-1 0-15,-2 0 0 0,-2-1 0 0,-1 0 0 0,0 0 0 0,-3 2 0 16,1 1-48-16,-4 1 0 0,-2 5 0 0,-2 0 0 16,-1 4-32-16,-5 0-16 0,-1 1 0 0,-3 5 0 15,1 1-128-15,-4 2-32 0,2 3 0 0,0 2 0 16,1 1-192-16,2 2 128 0,1 1-128 0,2 4 0 0,1 0 0 0,1 2 0 16,2 1 0-16,-1 2-160 15,5-20-64-15,-4 44-16 0,4-44 0 0,2 42 0 0,-2-42-48 0,0 0-16 16,0 0 0-16,19 64 0 0,-19-64 112 0,0 0 32 15,0 0 0-15,0 0 0 0,51 39-16 0,-51-39 0 16,0 0 0-16,0 0 0 0,54 6-128 0,-54-6-16 16,35-3-16-16,-15 0 0 15,0-1-176-15,0 0-16 0,1-2-16 0,-3 1 0 16,-1-2-96-16,-1-3-32 0,-2 0 0 16,-2-4 0-16,1-2-160 0,1-4-48 0,3 1 0 0,2-7 0 31,0 1-592-31,0-5-128 0,-2-2-32 0,-6-7 0 0,-3 3-896 0,0-5-176 0,-3-2-48 0,1 1 0 0,-1 1 3136 0,1 0 640 0,0 0 112 0,-3 2 16 15,-1 3 864-15,-3 4 160 0,0 3 48 0,-2 5 0 32,-1 5-272-32,-1 2-48 0,2 4-16 0,-1 5 0 15,0 2-816-15,0 3-176 0,0 4-16 0,-2 4-16 16,2 3-368-16,-2 2-80 0,2 4-16 0,-2 3 0 16,6-17-160-16,-7 45-48 0,7-45 0 0,-7 61 0 15,7-61-16-15,-7 78-16 0,3-34 0 0,-1 1 0 0,0 3-160 0,2 0 0 16,2 0 0-16,1-48 128 0,4 87-128 0,-4-87 0 15,12 71 0-15,-12-71 0 0,17 59 0 0,-17-59 0 16,0 0 0-16,26 68 0 0,-26-68 0 0,0 0 0 16,0 0 0-16,37 60 128 0,-37-60-128 0,0 0 128 15,0 0-128-15,0 0 128 0,59 38-128 0,-59-38 128 16,0 0-128-16,0 0 128 0,54 8-128 0,-54-8 0 16,0 0 0-16,33 0 0 0,-18-1 0 0,-4-2 128 15,3 0-128-15,0-2 0 0,-1-1 128 0,0-1-128 0,-2-3 0 0,0-1 128 16,-1-2 96-16,-3-1 16 0,0-2 0 15,0-2 0-15,-2-2 80 0,-1-3 32 0,-1-2 0 0,-2 1 0 16,-1 0-80-16,-1 0-16 0,-2 1 0 0,0 4 0 16,0 0-128-16,-1 2-128 0,-2 3 192 0,1 3-192 15,-1 1 144-15,-1 4-144 0,1 3 0 0,-1 3 144 16,1 3-144-16,-1 2 0 0,0 2 0 0,0 3 0 16,0 1 0-16,2 2 0 0,-2 2 0 0,1 2 0 15,2 1-208-15,-1 1 80 0,1 2 128 0,4-21-208 16,-4 42-160-16,4-42-16 0,0 0-16 0,4 57 0 15,-4-57-48 1,0 0 0-16,0 0 0 0,0 0 0 0,47 61 192 0,-47-61 48 0,0 0 0 0,0 0 0 0,62 18 208 0,-62-18-192 16,34 0 192-16,-34 0-192 0,0 0 192 0,44-6 0 15,-30 2 0-15,-2-2 0 0,1-1 0 0,-3-1 192 16,0-2-64-16,-2-1-128 0,-1-3 544 0,-1-3 0 16,0-3 0-16,-2-1 0 0,0-1 160 0,1-2 16 15,-3 3 16-15,3-1 0 0,-3 2-144 0,1 0-16 16,0 3-16-16,1 2 0 0,-2 2-208 0,1 2-32 0,1 1-16 0,0 3 0 15,2 0-176-15,-1 2-128 0,2 2 144 0,-2 2-144 16,0 0 0-16,-1 1 0 0,2 0 0 0,1 1 0 16,0 0 0-16,0 1 0 15,3-1 0-15,0 1 0 0,1-2 0 0,4 0 0 0,1 0 0 0,4 0 0 16,3-2 0-16,-2 1-128 0,0-2 128 0,2 0 0 16,1 0 0-16,0 1 0 0,-2-3 0 0,0 1 0 15,-4 0 0-15,-2 0 0 0,-4 1 0 0,-2 0 0 16,-3 0 0-16,-3 2 0 0,-2 1 0 0,-2 0 0 0,-2 3 0 0,-3-1 0 15,-1 3 0-15,-2 0 0 0,2 2 0 0,-2 2 0 16,-2 2 0-16,0 3 0 0,-1 3 0 0,-1 0 0 16,2 3 0-16,0-2 0 0,3 3 0 0,0-1-128 15,7-20 128-15,-8 38 0 0,8-38 0 0,0 0 0 16,0 50 0-16,0-50 0 0,0 0 0 0,0 0 0 16,0 0 0-16,28 62 0 0,-28-62-144 0,0 0 144 15,0 0 0-15,0 0-144 31,50 38-288-31,-50-38-48 0,0 0-16 0,0 0 0 0,0 0-992 0,49 17-208 0,-49-17-32 0,0 0-13296 0,0 0-2640 16</inkml:trace>
  <inkml:trace contextRef="#ctx1" brushRef="#br0" timeOffset="7312.97">31372 8207 37775 0,'9'-10'1664'0,"-5"5"368"0,-1 0-1632 0,0 3-400 0,-3 0 0 0,0 1 0 15,-2-1 1168-15,-2 1 160 0,0-1 16 0,-6 2 16 16,-3 2-400-16,-2 2-96 0,-2 3-16 0,-2 2 0 0,1 3-336 0,1 1-80 16,3 4-16-16,1 0 0 0,3 0-416 0,3 1 128 15,7-18-128-15,0 0 0 0,-7 58 0 0,7-58 0 32,0 0 0-32,0 0 0 0,23 74 0 0,-23-74 0 15,0 0-176-15,37 55 176 0,-37-55 0 0,0 0-128 16,41 55 128-16,-41-55 0 0,0 0 0 0,32 54 0 15,-32-54 0-15,0 0-128 0,0 0 128 0,14 59 0 16,-14-59 0-16,0 0 0 0,-11 31 0 0,2-23 0 16,-1 0 0-16,-1-1 128 0,-2-2-128 0,-1 1 0 0,-1 0 128 0,-4-2-128 15,1-1 0-15,-2-1-320 0,-1 1 64 0,-3-1 16 32,0-2-656-32,-4-2-128 0</inkml:trace>
  <inkml:trace contextRef="#ctx1" brushRef="#br0" timeOffset="7503.31">29674 8049 43311 0,'3'-4'3840'0,"3"-1"-3072"16,2 3-608-16,-1 0-160 0,2 1 272 0,4-3 32 16,9-5 0-16,16-4 0 0,16-2 96 0,12-1 32 15,5 4 0-15,-2 0 0 0,0 4-432 0,-6 2 0 16,-10 3 0-16,-6 3 0 15,-6 2-832-15,-41-2-256 0</inkml:trace>
  <inkml:trace contextRef="#ctx1" brushRef="#br0" timeOffset="9551.09">22737 9575 21183 0,'0'-13'1888'0,"3"0"-1504"0,-2 5-384 0,1 4 0 0,0 1 1008 0,0 0 128 16,-1-3 16-16,2-1 16 0,0-3 1264 0,0 0 240 15,1-1 48-15,-1 1 16 0,0 2-976 0,-2 3-192 16,0 3-32-16,-1 3-16 0,0 3-816 0,0 5-144 15,-1 3-48-15,0 8 0 0,1-20-144 0,-2 72-48 16,1-21 0-16,-1 6 0 0,2-1-128 0,0 2-48 0,-1-1 0 0,1-2 0 16,1-2-144-16,-1-2 0 0,2-3 144 0,-1-5-144 15,-1-43 0-15,2 70 0 0,-2-70 0 0,0 54 0 16,0-54 128-16,0 38-128 0,-3-24 160 0,3-4-160 16,3-1 192-16,-1-2-64 0,3-3-128 0,-1 0 192 15,-1-2-192-15,0-1 176 0,-1-1-176 0,3-3 160 16,-1 0-16-16,0-2 0 0,0-2 0 0,-1-3 0 0,-1 0 0 0,-2-3 0 15,-2-1 0-15,-2-2 0 0,-2 0 0 0,-1-3 0 16,-1-1 0-16,-4 1 0 0,0-1-144 0,-2-1 160 16,-3-2-160-16,-2 3 160 0,1 2-160 0,0 2 0 15,-2 5 0-15,1 3 0 0,1 5 0 0,-2 3 0 16,0 3 0-16,2 4 128 0,1 4-128 0,-1 4 0 16,-1 4 0-16,1 3 0 0,1 4 0 0,2 1 0 15,3 1 0-15,5 2 0 0,3-2-176 0,4-28 176 16,1 55-128-16,-1-55 128 0,10 51-128 0,-10-51 128 15,0 0-128-15,28 63 128 0,-28-63-160 0,0 0 160 0,0 0-192 0,63 53 192 16,-63-53-192-16,0 0 192 0,55 14-192 0,-55-14 192 16,48-6-256-16,-23 1 48 0,2-1 16 0,0-3 0 31,1 1-368-31,0-1-64 0,1 0-16 0,-3-1-18864 0</inkml:trace>
  <inkml:trace contextRef="#ctx1" brushRef="#br0" timeOffset="9931.09">23031 10261 26719 0,'-2'-10'1184'0,"2"6"240"0,-1 0-1136 0,1 0-288 0,0 1 0 0,0 1 0 0,0 1 2288 0,0-2 400 15,-3 0 64-15,3 1 32 0,-1 0-816 0,-1 2-176 16,2 3-16-16,0 1-16 0,-1 3-944 0,1 3-192 16,0-10-48-16,0 0 0 0,0 0-256 0,14 51-64 15,-14-51-16-15,0 0 0 0,0 0-240 0,31 54 128 16,-31-54-128-16,0 0 0 0,0 0 0 0,0 0 128 15,0 0-128-15,62 38 0 0,-51-38 0 0,2-2 144 16,-1 0-144-16,0-4 128 0,2 0 32 16,0-1 0-16,1 0 0 0,-1 0 0 0,1-1 16 0,-2 1 0 0,0-2 0 0,-3-1 0 15,-2 0 80-15,-2 0 32 0,-2-1 0 0,-3-2 0 16,-1 1 112-16,-2-2 32 0,-3 1 0 0,-3-4 0 16,-3-1-48-16,-2-2 0 0,-3 1 0 0,-2 1 0 15,1 1-112-15,0 2-16 0,-1 0-16 0,-1 5 0 16,2 3-48-16,0 2-16 0,2 2 0 0,-1 3 0 15,4 1-176-15,-1 2 0 0,2 3 0 0,1 1 0 32,3 1-560-32,-2 2-144 0,1 4-16 0,3 2-16 0,3 4-512 0,0-1-96 0,2-19-32 0,0 51-19696 15</inkml:trace>
  <inkml:trace contextRef="#ctx1" brushRef="#br0" timeOffset="10630.03">24291 10210 40543 0,'0'-2'3600'0,"1"-3"-2880"0,3 1-576 0,-1 1-144 0,-1 0 0 0,1-4-144 16,2-3 144-16,4-4-208 0,-1-1 752 0,-1-1 160 15,-1 5 16-15,-3 3 16 0,-2 5-96 0,-1 3-32 16,-3 5 0-16,-1 5 0 0,0 3-256 0,0 4-48 16,-1 5-16-16,4 3 0 0,1-25-288 0,4 53 0 15,-4-53 0-15,14 50 0 0,-14-50 0 0,0 0 0 16,44 63-240-16,-44-63 80 0,0 0-144 0,57 37-16 15,-57-37-16-15,0 0 0 0,0 0 208 0,0 0 128 0,0 0-160 0,0 0 160 16,65 14 0-16,-54-18 128 0,3-5 16 0,4-2 0 16,1-3 368-16,0-2 64 0,-2-1 0 0,2-1 16 15,-2-3 192-15,-2 0 48 0,-5 1 0 0,-3 3 0 16,-3 1-112-16,-1 5-16 0,-1 1 0 0,-1 3 0 16,-1 2-176-16,0 3-32 0,0 5-16 0,0 1 0 15,0 5-336-15,2 5-144 0,-2-14 128 0,4 44-128 16,-4-44 0-16,5 65 0 0,-5-65 0 0,6 77 0 0,-3-29-288 0,1 5 64 15,-1 0 16-15,-2 5 0 16,1 1-560-16,-2-2-128 0,0-9 0 0,0-7-16 16,-2-3 128-16,1-3 16 0,-2-3 16 0,3-32 0 0,-7 52 528 0,0-32 224 15,-1-1-192-15,-2-4 192 0,0-4 0 0,-2-3 0 16,0-2 0-16,2-2 0 0,3-1 256 0,3-2-16 16,-6-1-16-16,3-1 0 0,-2-2 224 0,1-1 32 15,-1-2 16-15,-1-4 0 16,0-1-800-16,0-2-144 0,1-4-48 0,-3-8 0 15,0-7-496-15,2-5-96 0,3-4-32 0,2 4-19056 0</inkml:trace>
  <inkml:trace contextRef="#ctx1" brushRef="#br0" timeOffset="10965.11">24993 10254 16575 0,'-6'-8'1472'0,"3"3"-1168"0,2 4-304 0,0-2 0 0,-1 2 4000 0,1 1 736 0,-1 0 160 0,0 0 32 15,-4 1-2224-15,-1 3-432 0,0 5-96 0,0 2 0 16,1 3-1216-16,2 2-224 0,4-16-48 0,-2 35-16 16,2-35-384-16,0 0-80 0,13 54-16 0,-13-54 0 15,0 0-192-15,0 0 0 0,0 0 0 0,40 58 0 16,-33-53 0-16,-7-5 0 0,0 0 0 0,0 0 144 16,0 0-16-16,0 0-128 0,62 12 192 0,-48-16-64 0,2-1 96 0,-1-3 16 15,1-1 0-15,-2-2 0 0,0 0 208 0,-4-2 32 16,0-1 16-16,-2-2 0 0,-2 2 96 0,-3-4 32 15,-2-2 0-15,-1-1 0 0,-4-2-112 0,-2 4 0 16,0-1-16-16,-1 3 0 16,0 3-192-16,-3 0-48 0,-4-3 0 0,-4 0 0 15,0 0-128-15,-2 5-128 0,1 5 192 0,1 3-192 16,1 6-448-16,2 0-208 0,2 5-48 0,0 2 0 16,3 4-736-16,2 2-160 0,4 3-16 0,-1 2-12560 0,5-20-2512 0</inkml:trace>
  <inkml:trace contextRef="#ctx1" brushRef="#br0" timeOffset="11340.59">25297 10291 27647 0,'2'-9'1216'0,"0"5"256"15,1-1-1168-15,-1 0-304 16,0 2 0-16,-1 1 0 0,2-1 1936 0,1-1 336 16,5-3 64-16,-2-2 16 0,-3 3-720 0,0 2-144 0,1 1-16 0,-4 5-16 15,-4 2-832-15,2 3-176 16,2 3-16-16,1 3-16 0,-2-13-160 0,0 0-16 0,0 0-16 0,11 59 0 0,-11-59-224 0,0 0 0 15,0 0 0-15,32 57 0 0,-32-57 0 0,0 0 0 16,0 0 0-16,0 0 0 0,64 35 0 0,-64-35 0 16,0 0-128-16,45-2 128 0,-29-3 0 0,1-1 0 15,0-1 0-15,-2-3 0 0,-2 2 0 0,1-4 128 16,-1 2 0-16,-1-1 16 0,1-2 352 0,-3 1 64 16,1-2 16-16,-2 1 0 0,-1-1 64 0,-2 1 32 15,0-1 0-15,-2-2 0 0,-1 4-192 0,-2 0-32 0,0 1-16 0,1 3 0 16,-1 2-144-16,-1 2-32 0,0 2 0 0,-1 2 0 15,1 3-112-15,-2 3-16 0,2 2-128 0,-1 4 192 16,1 0-192-16,0-12 0 0,0 0 0 0,4 47 0 16,-4-47 0-16,0 0 0 0,0 0 0 0,23 58 0 15,-23-58-128-15,0 0 128 0,0 0 0 0,0 0 0 16,63 46-416-16,-63-46 32 0,0 0 0 0,58 16 0 31,-58-16-768-31,0 0-128 0</inkml:trace>
  <inkml:trace contextRef="#ctx1" brushRef="#br0" timeOffset="11816.93">26869 9585 19343 0,'0'-9'1728'0,"1"6"-1392"0,2 2-336 0,0 1 0 0,0 0 4048 0,-2 1 752 0,2 2 128 0,1 3 48 0,-4-6-3792 0,0 0-752 0,0 0-160 0,24 73-16 15,-24-73 656-15,6 65 144 0,-6-65 32 0,0 81 0 16,-3-35-640-16,-1 4-128 0,1 2-32 0,2-1 0 16,1-3-288-16,1-3 0 0,-1-45 128 0,4 78-128 15,-4-78 176-15,6 56-32 0,-6-56 0 0,0 0 0 16,14 57 144-16,-14-57 32 0,0 0 0 0,0 0 0 15,0 0-64-15,0 0-16 0,0 0 0 0,0 0 0 16,0 0-48-16,0 0 0 0,0 0 0 0,-6 28 0 16,2-32 160-16,0-5 32 0,0 1 0 0,1-3 0 15,1-2 32-15,1-1 16 0,2 0 0 0,2-3 0 16,1-3 16-16,4-1 0 0,3-3 0 0,0 0 0 16,3 0-288-16,2 1-160 0,-2 3 192 0,3 2-192 15,1 4 0-15,1 2 0 0,-4 3 0 0,1 2 0 0,-1 4 0 0,-2 1 0 16,1 2 0-16,-14 0 0 0,0 0-224 0,0 0 48 15,0 0 16-15,58 34 0 0,-58-34-160 0,0 0-48 16,0 0 0-16,32 58 0 0,-32-58 48 0,0 0 0 16,17 55 0-16,-17-55 0 15,0 0-176-15,16 55-16 0,-16-55-16 0,0 0 0 16,0 0-416-16,37 61-80 0,-37-61 0 0,0 0-18448 0</inkml:trace>
  <inkml:trace contextRef="#ctx1" brushRef="#br0" timeOffset="12229.29">27575 10227 28559 0,'4'-17'2544'0,"-1"6"-2032"0,0 1-512 0,0 0 0 15,-2 3 2736-15,1 0 448 0,-1-4 80 0,1-6 32 0,0-10-1504 0,0-8-288 16,-4-1-64-16,0 3-16 16,-4 3-320-16,-4 6-64 0,-1 4-16 0,-5 6 0 0,-2 4-448 0,-2 4-80 15,-1 5-32-15,-2 1 0 0,2 6-272 0,-3 4-64 16,0 5-128-16,1 3 192 15,2 4-192-15,4 2-128 0,3 4 128 0,1-1-208 0,5 1-80 16,2 0-16-16,6-28 0 0,0 53 0 16,0-53-112-16,0 0-32 0,24 56 0 0,-24-56 0 0,0 0 80 0,0 0 16 15,62 31 0-15,-62-31 0 0,0 0 160 0,49-1 48 16,-33-4 0-16,1 0 0 0,-1-2 144 0,-1-2 0 16,-2-1 0-16,0 1 0 0,-5-1 0 0,-1 0 0 0,-1 0 0 0,-2 0 0 15,-2 0 192-15,1 2 64 16,-3 1 0-16,0 1 16 0,0 0 224 0,0 3 32 0,0 2 16 0,0 1 0 15,0 1-128-15,1 4-32 0,0 0 0 0,1 1 0 16,-1 1-224-16,2 1-160 0,1 0 192 0,-4-8-192 16,0 0 0-16,0 0 0 15,0 0 0-15,0 0 0 0,37 49 0 0,-37-49 0 0,0 0 0 0,0 0 0 32,0 0-448-32,0 0-112 0,61 27-16 0,-51-26 0 15,0-1-768-15,-1 0-176 0,-9 0-16 0,0 0-18656 0</inkml:trace>
  <inkml:trace contextRef="#ctx1" brushRef="#br0" timeOffset="12597.26">27818 9965 27647 0,'0'0'2448'0,"0"0"-1952"0,2 0-496 0,-1 0 0 0,0 1 1216 0,1 0 160 16,-1 4 32-16,1-1 0 0,-2-4 816 0,0 0 160 15,0 0 48-15,0 0 0 0,24 73-1440 0,-24-73-288 0,0 0-48 16,17 67-16-1,-17-67-112-15,0 0-16 16,19 62-16-16,-19-62 0 0,0 0-112 0,0 0 0 0,26 58-16 0,-26-58 0 0,0 0-144 0,0 0-32 16,0 0 0-16,0 0 0 0,0 0-64 0,48 42 0 15,-41-40-128-15,0-2 192 0,0 0-192 0,0-2 144 0,2-1-144 0,-2 1 128 16,0-3-128-16,0 0 192 0,0-2-192 0,0-2 192 31,-1-1 48-31,1-1 16 0,0-3 0 0,0 0 0 16,1-3 384-16,-1-3 64 0,3-3 32 0,-1-1 0 0,1-3-16 0,-2-1 0 15,3 0 0-15,-1 0 0 0,1-1-128 0,-1 4-16 16,2 1-16-16,-1 3 0 0,2 1 48 0,-1 3 16 16,3 3 0-16,-4 1 0 0,-1 3-496 0,-2 2-96 15,1 1-32-15,-4 4 0 0,0 2 0 0,-3-1 0 16,0 4 0-16,-2-1 0 16,0 2-976-16,-2 2-192 0,0 3-48 0,-1 1 0 15,-2 4-448-15,1 1-80 0,-1 5-32 0,-2 0 0 16,-1 3-80-16,-1 2 0 0</inkml:trace>
  <inkml:trace contextRef="#ctx1" brushRef="#br0" timeOffset="12927.54">28180 10261 13823 0,'0'0'608'0,"0"0"128"0,0 0-592 0,0 0-144 0,0 0 0 0,0 0 0 16,0 0 2960-16,48 7 560 0,-34-8 128 0,6-2 0 15,2 0-16-15,2-1-16 0,-1 0 0 0,0-2 0 16,-2 0-2144-16,-1 1-416 0,1-2-96 0,-3-2 0 15,-2-1-176-15,-2 1-16 0,-3-1-16 0,-1-3 0 16,-2 0-112-16,-2-1 0 0,-3-1-16 0,-2-2 0 16,1-2-96-16,-5 1-16 0,0-2 0 0,-3 2 0 15,-1-1-208-15,-1 1-48 0,-2 4-16 0,-1 3 0 16,-2 1-48-16,0 4 0 0,1 5 0 0,-1 1 0 0,2 4-64 0,-2 0-128 16,2 6 176-16,1 3-176 0,0 1 0 0,3 4 0 15,0 1 0-15,2 2 0 0,1 0 0 0,4-21 0 16,-1 45 0-16,1-45 0 0,0 0 0 0,12 59 0 15,-12-59-128-15,0 0 128 16,0 0 0-16,56 61 0 0,-56-61 0 0,0 0-144 0,69 31-160 0,-69-31-16 16,56 16-16-16,-56-16 0 15,62 11-832-15,-62-11-176 0,72 11-16 0,-72-11-19712 0</inkml:trace>
  <inkml:trace contextRef="#ctx1" brushRef="#br0" timeOffset="13191.18">28920 9736 24879 0,'7'-6'2208'15,"0"3"-1760"-15,0 2-448 0,-1 1 0 0,2 0 1760 0,4 0 272 16,6-2 48-16,13 1 16 0,10 0 368 0,6 1 80 16,-1 1 16-16,-2 5 0 15,-44-6-1408-15,76 21-256 0,-76-21-64 0,61 30-16 16,-61-30-256-16,0 0-48 0,54 55-16 0,-54-55 0 0,0 0-128 0,8 65-32 15,-8-65 0-15,-11 48 0 16,1-23-32-16,-1 2-16 0,-2 1 0 0,2-4 0 16,1 0-288-16,1-3 128 0,9-21-128 0,-9 40 0 31,9-40-304-31,0 0-160 0,-8 49-48 0,8-49-20656 0</inkml:trace>
  <inkml:trace contextRef="#ctx1" brushRef="#br0" timeOffset="13338.23">29088 10672 43311 0,'-7'2'1920'0,"4"-2"384"0,2 1-1840 0,1-1-464 0,1-1 0 0,1-2 0 16,0 0 768-16,3 0 64 0,3-2 16 0,3-2 0 15,5-3-240-15,0 0-48 16,-1 0-16-16,-2 0 0 16,-2 3-1104-16,-2 1-208 0,-5 3-64 0,-1 3-19808 0</inkml:trace>
  <inkml:trace contextRef="#ctx0" brushRef="#br0" timeOffset="128754.36">6589 14107 0,'0'0'0,"0"0"16,0 0 0,0 0-16,0 0 0,0 0 15,0 0-15,10-132 31,-3 128-15</inkml:trace>
  <inkml:trace contextRef="#ctx1" brushRef="#br0" timeOffset="128768.96">3813 6930 11967 0,'-1'-8'1072'0,"-1"2"-864"0,1 2-208 0,1 1 0 0,0 1 960 0,-1 1 128 0,-1-2 48 0,1 2 0 31,-1-1 1232-31,-3 2 256 0,0 0 64 0,1 2 0 0,0 1-496 0,1 2-80 0,0 1-32 0,2 1 0 15,1 0-928-15,0 3-192 0,1 0-48 0,1 2 0 16,0 4-336-16,4 1-64 0,-6-17 0 0,0 0-16 16,16 69-240-16,-16-69-64 0,10 61 0 0,-10-61 0 31,7 54-192-31,-7-54 0 0,7 67 0 0,-7-67 0 16,8 85 0-16,-8-85 0 0,10 74-176 0,-10-74 176 15,10 52-256-15,-10-52 80 0,0 0 16 0,0 0 0 16,17 58 160-16,-14-50 0 0,-2-1 0 0,1-2 0 0,-1-1 256 15,-2-1 48-15,1 0 0 0,0-2 0 0,-2 0 96 0,2 1 32 16,-1-2 0-16,-2-2 0 0,1 0-176 0,1-1-16 16,0-2-16-16,-2 0 0 0,1-2-32 0,1-2-16 15,-2 1 0-15,2-4 0 0,-1 1 0 0,1-3 0 16,1-1 0-16,1-4 0 0,2-1-32 0,1-1 0 16,3 1 0-16,1-2 0 0,3-1-144 0,3 3 0 15,2 1 0-15,2 0 128 0,4-1-128 0,4 4 0 16,-1 4 0-16,-3 4 0 0,-1 4-192 0,-2 2 192 15,1 5-160-15,-20-3 160 0,0 0-256 0,0 0 64 0,67 47 0 0,-67-47 0 16,0 0-16-16,32 60 0 0,-32-60 0 0,0 0 0 16,13 67 80-16,-15-46 128 0,0 0-208 0,-5-3 80 15,-2-1 128-15,-1-2 0 0,0-3 0 0,-2 0 0 16,-1-1 128-16,-4-1 16 16,3-3 0-16,-3 0 0 0,-3 0 176 0,0-1 48 0,1-4 0 0,-1 1 0 15,-1 1 32-15,1-2 16 0,1-2 0 0,2 0 0 16,3-2-224-16,2 1-64 0,0 0 0 15,2-1 0-15,2 1-384 0,-1 1-64 0,1 0-32 0,1 1-19312 16</inkml:trace>
  <inkml:trace contextRef="#ctx1" brushRef="#br0" timeOffset="129977.62">6987 7309 21183 0,'-2'-2'1888'0,"-1"2"-1504"0,1 0-384 0,1 0 0 0,1 2 832 0,-3-1 112 16,0 2 16-16,-4 2 0 0,-1 5 48 0,-4 5 16 15,3 3 0-15,-1 4 0 0,3 8-256 0,2-2-32 16,4 2-16-16,2-2 0 0,-1-28-464 0,0 0-80 15,19 75-32-15,-19-75 0 0,0 0-144 0,45 67 0 16,-45-67 0-16,0 0 0 16,0 0-240-16,72 46 80 0,-58-40 16 0,4-3 0 15,2-2 144-15,0-1 192 0,0-3-32 0,0-1-16 0,-1-3 480 0,-2 0 80 16,0-3 32-16,-1-1 0 0,-2-1 432 0,0 0 96 16,-1-4 16-16,-1 1 0 0,-2-1-352 0,-3 2-64 15,0 0-16-15,-2-2 0 0,-1 1-336 0,-3-2-64 0,-1 1 0 0,-1-1-16 16,-2 2 0-16,0-2 0 0,-1 3 0 0,-2 1 0 15,2 3-112-15,-2 2 0 0,2 1-16 0,-1 4 0 16,2 1-176-16,-1 4-128 0,1 1 192 0,-2 4-192 16,3 1 0-16,2 3 0 0,0 4 0 0,4-1 0 15,2 3 0-15,1-2 0 0,-7-15-160 0,0 0 160 16,0 0-416-16,48 69 32 0,-48-69 16 0,0 0 0 16,55 50 32-16,-55-50 0 0,0 0 0 0,0 0 0 15,73 35 176-15,-54-32 160 0,-4-2-208 0,-1-2 80 16,2-3 128-16,-2-2 0 0,-1-4 160 0,-1 0-160 0,0 0 416 0,-1-2-16 15,-3-4 0-15,1 2 0 0,-2 0 48 0,0 0 16 16,-3 0 0-16,0-2 0 0,-1-1 0 0,-1 0 0 16,-2-1 0-16,-2-2 0 15,1 3-16-15,-2-3-16 0,-3 1 0 0,2-3 0 16,0 4-80-16,1 0-16 0,-1-1 0 0,0 4 0 0,-1 1-336 0,1 2 0 16,-2 4 0-16,2 1 0 15,0 1-640-15,-2 3-160 0,-1 3-32 0,2 2 0 16,-2 2-544-16,0 3-112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58:57.59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5T18:59:01.735"/>
    </inkml:context>
  </inkml:definitions>
  <inkml:trace contextRef="#ctx0" brushRef="#br0">3192 12979 19343 0,'0'-2'1728'0,"0"0"-1392"0,1 1-336 0,0-1 0 0,2 0 512 0,0 0 48 0,3-2 0 0,4-2 0 16,4-1 1360-16,4-1 256 0,8-2 64 0,3 0 16 31,4 3-576-31,1-2-112 0,1 4-32 0,2-2 0 16,-37 7-432-16,75-9-80 0,-37 3-32 0,-38 6 0 15,80-8-448-15,-80 8-96 0,78-7 0 0,-78 7-16 0,70-7-432 0,-70 7 128 16,64-6-128-16,-64 6 0 0,61-3-192 0,-61 3-128 15,55-1-32-15,-55 1-17184 16</inkml:trace>
  <inkml:trace contextRef="#ctx0" brushRef="#br0" timeOffset="1643.38">3439 16449 19343 0,'1'-10'1728'0,"3"3"-1392"0,2 4-336 0,1 2 0 0,2 1 640 0,5-3 48 15,8-3 16-15,14-5 0 0,13-2-368 0,12-2-64 16,10-1-16-16,-1-1 0 0,2 3 304 0,-1 0 48 16,-1 1 16-16,-2 1 0 0,-6 2 400 0,-4-1 64 15,2-1 32-15,0 0 0 0,3-3-400 0,-1 4-80 16,0-2 0-16,-4 3-16 0,-3 3-256 0,-4-1-48 0,0-1-16 15,-5 1 0-15,-1 0-304 0,-8-1-272 0,-7 5 48 0,-6 2-13984 16</inkml:trace>
  <inkml:trace contextRef="#ctx0" brushRef="#br0" timeOffset="2199.52">15637 16268 17503 0,'8'-3'1552'0,"0"1"-1232"0,-1 0-320 0,0 2 0 0,0 0 1024 0,3-1 160 16,8-2 32-16,10-1 0 0,16-3 64 0,11-2 0 0,6 1 16 0,2-1 0 16,4 4-224-16,-2-2-48 15,-3 1-16-15,-4-1 0 0,0 0-384 0,-5 0-80 16,0 1-16-16,-4 2 0 0,-2 1-528 0,-5 3 0 0,-1 1 0 0,-4 2-14208 16</inkml:trace>
  <inkml:trace contextRef="#ctx0" brushRef="#br0" timeOffset="3106.87">15333 13407 9215 0,'9'-4'816'0,"-4"1"-656"0,2 2-160 0,2 0 0 0,-1-1 512 0,2 2 80 0,6 0 16 0,15 0 0 0,24-3 1456 0,21 1 304 0,16-4 48 0,3-1 16 16,-1 0-624-16,4 0-112 0,4 0-32 0,2-6 0 16,5-3-576-16,-5-5-112 0,-5-1-16 0,4-4-16 15,5 2 96-15,2-1 32 0,0-1 0 0,-12 1 0 16,-16 2-304-16,-1 2-48 0,3 1-16 0,-4 2 0 16,-3 1-512-16,-14 4-192 0,-8 2 0 15,-15 4 144-15,-9 1-720 0,-10 2-160 0,-5 0-32 0,-8 2-14512 16</inkml:trace>
  <inkml:trace contextRef="#ctx1" brushRef="#br0">16020 16425 0,'0'0'0,"103"-44"16,11-7-1,-3 12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59:21.89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5T18:59:59.904"/>
    </inkml:context>
  </inkml:definitions>
  <inkml:trace contextRef="#ctx0" brushRef="#br0">2121 16220 4943 0,'27'-8'0'0,"-13"4"192"0,3-1-48 0,-3 1 32 0,-4 3-176 0,0-1 0 0,4-1 0 0,10-1 0 0,13-1 1232 0,6-4 224 0,4 3 32 0,-9 1 16 15,-7 1-16-15,-5-1 0 0,-5 2 0 0,-3 2 0 0,-2-2 0 0,-2 3 0 16,-2-1 0-16,0-1 0 0,-2 1-368 0,0-2-80 16,-1 0-16-16,0 0 0 0,-2 1-240 0,0-1-48 15,0 0-16-15,-1-1 0 0,1 0-256 0,-3 1-48 16,2-2-16-16,-1 1 0 0,1-1-32 0,0 0-16 16,1 1 0-16,0 0 0 0,3 0-160 0,-2-1-48 15,2 4 0-15,1-2 0 0,1 2-144 0,0-1 0 16,1 1 0-16,0 1 0 0,0 0 0 0,-1 0 0 0,2 0 0 0,-1 0 0 15,1 1 0-15,-1 1 0 0,0-1 0 0,-2-1 0 16,0 2 0-16,-2-2 0 0,-1 1 0 0,-1 0 0 16,-1 1-144-16,0-1 144 0,-2-1 0 0,-1 3 0 31,-2 0-1248-31,0 0-144 0</inkml:trace>
  <inkml:trace contextRef="#ctx0" brushRef="#br0" timeOffset="5756.32">12635 16959 4607 0,'0'0'400'0,"0"0"-400"0,0 2 0 0,0-2 0 0,0 0 1168 0,0 0 160 0,-1 1 16 0,1-1 16 15,-2 0 944-15,2 0 192 0,-1 0 48 16,1 0 0-16,-2 0 528 0,2 1 96 15,0-1 32-15,2 3 0 0,-1 0-1552 0,1 0-304 0,1 1-64 0,-1 2-16 16,1 1-672-16,0 3-128 0,0 0-16 0,-2 2-16 16,-1-12-112-16,0 0 0 0,7 60-16 0,-7-60 0 15,0 0 48-15,2 74 16 0,-2-74 0 0,-3 54 0 16,3-54-16-16,-3 54 0 0,3-54 0 0,-4 55 0 16,4-55-96-16,-4 64-32 0,4-64 0 0,-2 63 0 15,2-63-80-15,-1 61-16 0,1-61 0 0,1 54 0 0,-1-54 0 0,0 0-128 16,9 79 192-16,-9-79-64 0,0 0 0 0,10 72-128 15,-10-72 192-15,0 0-64 16,12 65-128-16,-12-65 192 0,0 0-192 0,0 0 192 0,19 75-192 0,-19-75 160 16,0 0-160-16,0 0 160 0,0 0-160 0,21 70 128 15,-18-57-128-15,1-3 128 0,-1 0-128 0,1-2 160 16,-1 1-160-16,1-2 160 0,-1 0-32 0,1-2-128 16,0 0 192-16,-1-1-64 0,1-1-128 0,2 1 160 15,-2-3-160-15,0 1 160 0,2-1-160 0,-3-1 128 16,1 2-128-16,0-2 128 0,2 1-128 0,-3-1 128 0,1 1-128 15,-1 1 128-15,1 1-128 0,0 0 0 0,1-1 144 0,0 1-144 16,1 0 0-16,1 0 0 0,0 1 0 0,2-1 128 16,0 1-128-16,1-1 0 0,2 1 0 0,2-1 0 15,-1 1 0-15,2 0 0 0,2-1 0 0,-1 0 0 16,-2 0 0-16,3-2 0 0,4 2 0 0,1 0 0 16,0 0 864-16,2-2 160 0,0 2 16 0,0-1 16 15,1-2-1632-15,-1 1-320 0,2-1-64 16,-1 0 0-16,0 0 816 0,1 0 144 0,-2 1 0 0,0-2 128 15,1 1-128-15,-1 0 144 0,2-1-144 0,1-1 160 16,1 2-160-16,1-1 128 0,3-1-128 0,-1 1 128 0,3-2-128 0,-2 0 0 16,2 2 144-16,0-2-144 0,1 2 0 0,-1-1 0 15,1 1 0-15,-1-1 128 0,-3 2-128 0,0-1 0 16,-1 1 0-16,0-2 128 0,-2 2-128 0,2-1 0 16,-1 0 0-16,2-1 0 0,2 1 0 0,2-2 0 15,2 0 0-15,-3 0 128 0,-6 2-128 0,-1 0 0 16,1-1 0-16,0 1 128 0,4-1-128 0,-3 2 0 15,2-1 128-15,-1-1-128 0,0 1 0 0,-4 1 144 16,0-1-144-16,1 1 0 0,0-2 128 0,1 2-128 0,1-1 0 16,0-1 0-16,-2 2 128 0,1-1-128 0,4 0 0 0,1 1 0 15,-2 1 0-15,0-1 0 0,-1 1 0 0,-2-1 0 16,2 2 0-16,-2-2 0 0,3 0 0 0,-1 0 0 31,-2-2 0-31,0 2 0 0,0-1 0 0,1 0 0 0,2-2 0 0,0 0 0 0,1 0 0 0,1 0 0 16,-1 0 128-16,1-1-128 0,-1 3 0 0,1-2 0 15,-5 2 0-15,2-1 0 0,1 2 128 0,-2-1-128 16,0 1 0-16,-1-2 0 0,-1 2 128 0,-1-1-128 0,-3-1 0 16,1 1 0-16,2-2 0 0,-1 0 0 0,-2 1 128 0,-1-1-128 15,5-1 0-15,3-1 0 16,-1 1 0-16,4 0 0 0,-1 1 0 0,1 0 0 0,-4 0 128 0,3 2-128 16,0 0 0-16,2-1 0 0,-3 2 0 0,-1-1 0 15,-2 1 0-15,0-2 0 0,-1 1 0 0,1-2 0 31,1 0 0-31,0 0 0 0,1 1 128 0,1-1-128 16,0 0 0-16,0 0 0 0,0 2 0 0,2-2 0 16,1 1 0-16,-1 1 0 0,3 1 0 0,-2 0 0 15,0 1 0-15,-1-1 0 0,-1 2 0 0,-1-2 0 16,1 0 0-16,-2-2 0 0,-3 0 0 0,1-1 0 0,2 0 0 16,-2 0 0-16,-1 0 0 0,1 0 0 0,-1 1 0 0,1 0 0 15,2-1 128-15,-3 3-128 0,1-1 0 0,-3 1 0 16,-1 0 0-16,0 0 0 0,-1 0 0 0,-3 0 0 15,1 1 0-15,-3 1 0 0,1-1 0 0,-3 1 0 16,1 0 0-16,0 0 0 0,0-1 0 0,-1 2 0 16,-1-1 0-16,0 0 0 0,-1 1 0 0,0 1 0 15,-2-1 0-15,3 0 0 0,-3 0 0 0,0 0 0 16,-1 0 0-16,0-2 0 0,-1 0 0 0,-1 1 0 0,-1-1 0 16,1 1 0-16,-1-2 0 0,1 0 0 0,-1 1 0 0,-1-1 0 15,2 0 0-15,-4 0 0 0,1 0 128 0,-1-1-128 16,-2-1 0-16,2 1 0 0,-1-1 0 0,-1 1 0 15,-1 0 0-15,0-2 0 0,-1-1 192 0,1-1-192 16,-2 1 192-16,-2-2-192 0,2 1 320 0,0-4-64 16,-1 1 0-16,-1-2 0 0,1 0 48 0,-2-3 0 15,0 1 0-15,1-1 0 0,-1 0 16 0,0-2 16 16,-1-2 0-16,-1-2 0 0,1 1-16 0,-1-2-16 16,0-1 0-16,0 0 0 0,-1 0-48 0,2-2-16 15,0-1 0-15,-1 1 0 0,2 1-48 0,1-4 0 0,-1 1 0 0,1-5 0 16,4 1-48-16,-2-4-16 0,3-4 0 0,1 1 0 15,-1 2-128-15,1 1 0 0,0 5 144 0,2-2-144 16,-2 1 0-16,0-2 128 0,1-1-128 0,-3 4 0 16,1 3 0-16,-1-1 144 0,-1 1-144 0,-1 1 0 15,1 1 176-15,1-2-176 0,-1-1 160 0,1 2-160 16,-1 3 128-16,0 0-128 0,-1 0 0 0,2 0 144 16,1 1-144-16,-2 0 0 0,1 2 0 0,-2 1 0 15,1 4 0-15,-1 0 0 0,0 2 0 0,0 1 0 0,0 2 0 16,0-1 0-16,-1 1 0 0,1 2 0 0,-2 0 0 0,1 1 0 15,-4-1 0-15,1 0 0 0,0 1 0 0,-2 1 128 16,1 1-128-16,-2 0 0 0,-2-1 0 0,1 1 128 16,-2 0-128-16,-2-1 0 15,1 2 128-15,-2 1-128 0,-1 0 0 0,-3-1 128 0,-1 1-128 0,-2-1 0 16,2 2 0-16,-3 0 0 0,1 0 0 0,-3-1 0 16,-2-1 128-16,-1 0-128 15,-2-1 0-15,-3 0 0 0,-1 0 0 0,-4-1 0 0,-3 1 0 0,-5 0 128 16,-4 0-128-16,-4 2 0 0,-6 0 128 0,-4 1-128 0,-5 0 0 0,-1 1 128 15,2 0-128-15,-10 2 0 16,-8 3 144-16,-7 0-144 0,-5 3 128 0,-1 0-128 0,6-2 128 0,0 1-128 16,4 0 128-16,-9 3-128 0,-9 3 128 0,-2-1-128 15,-2-2 128-15,-1 0-128 0,-5 3 160 0,-1 1-160 16,-1 2 496-16,3-5 0 0,8-3 0 0,-4 1 0 16,-6 2-496-16,10 0 128 0,10-3-128 0,-3 0 64 15,-6-2-64-15,-5 0 0 0,-3 0 0 0,6-1 0 16,5-5 0-16,0-1 0 0,-1 0 0 0,7-3 0 0,10 1 0 15,-3-4 0-15,3-4 0 0,0-1 0 0,0-3 0 0,1 1 0 16,4 2 0-16,6-1 0 16,8 2-1024-16,2 1-208 0,0 0-48 0,-7 8-23648 15</inkml:trace>
  <inkml:trace contextRef="#ctx0" brushRef="#br0" timeOffset="32641.68">12127 9419 7359 0,'0'-1'656'0,"0"-2"-528"0,0 2-128 0,0-1 0 0,0 1 816 16,0-2 128-16,-2-1 16 0,1-3 16 0,-2 0 432 0,0-3 96 16,0 1 16-16,-1 2 0 0,0 0-272 0,0 1-48 0,-1 1-16 0,1 1 0 15,0 1 96-15,0 1 32 0,-1 1 0 0,1 1 0 16,0-2 96-16,2 2 32 0,1 2 0 0,1-1 0 16,1 4-64-16,4 2-16 0,-1 1 0 0,2 3 0 0,-6-11-416 0,0 0-96 15,0 0-16-15,25 67 0 0,-25-67-304 0,0 0-64 16,17 70-16-16,-17-70 0 15,11 63-128-15,-11-63-48 0,13 69 0 0,-13-69 0 0,11 69-128 0,-11-69-16 16,12 65-128-16,-12-65 192 0,8 61-192 0,-8-61 144 16,6 46-144-16,-6-46 128 0,4 48-128 0,-3-21 128 31,-1-3-128-31,0 0 128 0,-1 3-128 0,0-6 192 0,-1 2-192 0,-1-3 192 0,0 0 0 0,-1-4 16 0,0 1 0 0,-2-2 0 31,4-3 16-31,-3 0 0 0,1-3 0 0,0 0 0 16,2-1 16-16,-2-2 0 0,0 0 0 0,0-2 0 15,-1 0 32-15,1-1 16 0,0 0 0 0,1 0 0 16,2-2-96-16,-1 0 0 0,1 2-16 0,1-1 0 16,1-1-48-16,-1 1-128 0,0 0 192 0,0 1-64 15,2 0-128-15,-1 0 0 0,3 0 0 0,1-1 0 16,-1 3 0-16,0-2 0 0,2 1 0 0,2 0 0 0,1-1 0 16,2 0 0-16,0 0 0 0,2-2 0 0,0 0 0 0,-13-1 0 15,0 0 0-15,56 0 0 0,-56 0 0 0,47 0 0 16,-23-1 0-16,-24 1 0 0,44 0 0 0,-20-3 0 15,7 2 0-15,0-4 0 0,1 1 0 0,-1 0 0 16,2 1 0-16,-3-1 0 0,-30 4 0 0,59-4 0 16,-31 1 0-16,-28 3 0 0,54 0 0 0,-54 0 0 15,49 1 0-15,-49-1 0 0,45 4 0 0,-45-4 0 16,50 6 0-16,-50-6 0 0,0 0 0 0,62 10 0 16,-51-9 0-16,2 1 0 0,-13-2 0 0,0 0 0 15,76 10 0-15,-76-10 0 0,87 10 0 0,-41-6 0 0,2 0 0 0,-1 0 0 16,-1-1 0-16,4-1 0 0,1-1 0 0,-51-1 0 15,0 0 0-15,58 3 0 0,-58-3 0 0,43 1 0 16,-43-1 0-16,74 2 0 0,-13-1 0 16,12-1 128-16,8 1-128 0,-1-1 128 0,-2-1-128 0,-9 0 128 15,-8 1-128-15,-3-2 0 0,4 2 144 0,0-1-144 16,0 2 144-16,0 1-144 0,-1-1 192 0,0-1-192 0,1 0 160 16,-62 0-160-16,61 0 128 0,-61 0-128 0,60 0 128 0,-13 3-128 15,14 1 128-15,7 0-128 0,1 3 0 0,0 0 128 16,-1 1-128-16,-5-1 0 0,-3 0 0 0,-4 0 0 15,1 0 0-15,-2 0 0 0,-3 3 0 0,-2 0 0 16,-50-10 0-16,89 21 0 0,-40-11 0 0,-49-10 0 16,85 14 0-16,-85-14 0 0,87 10 0 0,-41-5 0 15,-46-5 0-15,86 10 0 0,-37-3 0 0,3 0 0 16,-1 0 0-16,2-1 0 0,-3-2 0 0,3-1 0 16,3 0 0-16,-56-3 0 15,51 3 0-15,-28-3 0 0,-23 0 0 0,59 3 0 0,-12 0 0 0,13 1 0 16,12 1 0-16,5 1 0 0,-5-2 0 0,-4 1 0 15,-5-3 0-15,-4 1 0 0,-8 0 0 0,0 0 0 0,6 2 0 0,2 0 0 16,0-1 0-16,-1 0 0 0,-4-1 0 0,1 0 0 16,-1-3 0-16,-11 0 0 0,-4 0 0 0,3 0 0 15,10-2 0-15,8 1 0 0,2 1 0 0,3 0 0 16,-3-1 0-16,-1-1 0 0,-6 1 0 0,-17-1 0 16,-10 1 0-16,3-2 0 0,12 2 128 0,12-4-128 15,11 3 0-15,9-1 0 0,0-1 0 0,-5-1 0 16,-2 1 0-16,-6-2 0 0,1 1 128 0,-6 1-128 0,-9 1 0 0,6-1 0 15,4 2 0-15,0 1 0 0,-4 1 0 0,-2-2 0 16,0-1 0-16,2 1 0 0,-2-1 0 0,-17 1 0 16,-9 1 0-16,1 0 0 0,8-1 0 0,9 1 0 15,7-1 128-15,2 4-128 0,2-2 0 0,-4 1 0 16,-3-2 0-16,-4 1 0 0,-1-3 0 0,-2 0 0 16,1 0 0-16,-17 2 0 0,-6-1 0 0,-1 1 0 15,6 0 128-15,6-2-128 16,6 1 0-16,5 0 0 0,5 0 0 0,-3 1 128 0,1 1-128 0,-4-2 0 15,-2-1 0-15,-3 2 0 0,-1-2 0 0,-1-1 0 0,-2-2 0 0,-2 1 0 32,-2 0 0-32,-1-2 128 0,-1 2-128 0,-9 0 0 0,-4 3 176 0,1-3-48 0,3 1-128 0,3-1 192 15,3-3-32-15,0 1-16 0,-1 2 0 0,1-2 0 16,-3 0-144-16,0 0 0 0,-2 0 144 0,-2-1-144 16,-1 3 0-16,-1-4 128 0,-2 4-128 0,-1-4 0 15,-1 2 128-15,-2-3-128 0,0 0 160 0,-2 0-160 16,0-1 256-16,-4-2-32 0,-1-1-16 15,0-1 0-15,-1 1 96 0,-2-2 16 0,1 2 0 0,-2-4 0 16,-1-1 0-16,-1-2 0 0,0-2 0 0,2 2 0 16,-2-3-128-16,1-1 0 0,0-3-16 0,-2-2 0 0,3 0-48 0,-1 2-128 15,-1 1 192-15,2-1-64 0,2-2 0 0,-2 1-128 16,-3 6 192-16,1-1-64 0,-1 0 32 0,2-3 0 16,-1-1 0-16,0 0 0 0,2 4-160 0,-2-3 160 31,1 0-160-31,-1-1 160 0,2 4-160 0,-2-2 0 15,1 1 0-15,-3-1 0 0,3 4 0 0,-4-1 0 16,-1 2 128-16,1 0-128 0,-4 5 0 0,3 2 0 16,0 3 144-16,-1 1-144 0,-3 0 0 0,-5 1 144 15,-2 2-144-15,-4 2 0 0,-6 1 144 0,-1 2-144 16,0 2 0-16,-3 3 144 0,-3 0-144 0,-2 0 0 0,0-1 0 0,1 0 0 16,1-1 0-16,2 2 0 0,4-2 0 0,-8 2 0 15,-10 2 0-15,-14 0 128 0,0 2-128 0,1-1 0 16,1-2 0-16,-1-1 128 0,1-2-128 0,7-2 0 15,9 1 128-15,-8-1-128 0,-11-2 128 0,-11 1-128 16,-6 1 128-16,-3-2-128 0,3-1 0 0,18 1 128 16,15 0-128-16,-12 0 128 0,-22 1-128 0,-22 0 128 15,-8 1 288-15,-7-1 48 0,-1 1 16 0,-5 2 0 16,-5 2-352-16,6 0-128 0,25-2 0 0,-13 4 0 0,-18 2 0 0,-9-2 0 16,0 1 0-16,0 1 0 0,0 0 0 0,-1 2 0 15,-2-1 0-15,5-1 0 0,8-1 0 0,-6 2 0 16,-6 4 0-16,-1-3 0 0,3-2 0 0,7 2 0 15,19 1 0-15,29-4 0 0,15-2 0 0,-5-1 0 16,-23 2 0-16,-32 1 0 0,-17-2 0 0,-8 0 0 16,-9 2 0-16,3-3 0 0,7-3 0 0,4 1 0 15,3 1 0-15,5-2 0 0,0-3 0 0,0 0 0 16,-1 2 0-16,3-2 0 0,9 0 0 0,-5-1 0 0,-6 1 0 0,-2 0 0 16,2-1 0-16,2 0 0 0,8 1 0 0,0-1 0 15,-2 1 0-15,-6-2 0 0,-7 0 0 0,-2-1 0 16,0 3 0-16,4-1 0 15,13-2 0-15,-3 1 0 0,-4 2 0 0,2-3 0 16,16-2 0-16,-5 1 0 0,-5 1 0 0,2-4 0 0,10-2 0 0,1-1 0 16,-4 4 0-16,5-2 0 0,3-3 0 0,-2 1 0 15,-1 0-1440-15,-6 4-288 0,-6 4-48 0,-8 0-16 16,-3 0-256-16,-14 10-64 0</inkml:trace>
  <inkml:trace contextRef="#ctx1" brushRef="#br0">22846 15884 0</inkml:trace>
  <inkml:trace contextRef="#ctx0" brushRef="#br0" timeOffset="38666.37">21881 9606 23039 0,'0'-2'2048'0,"0"1"-1648"0,1-1-400 0,-1 2 0 0,0 0 1024 0,2 0 112 0,-1-1 16 0,0 0 16 15,2-1 1200-15,2 4 256 0,0 0 32 0,-5-2 16 0,0 0-1408 0,0 0-288 16,0 0-48-16,36 63-16 0,-36-63-480 16,0 0-112-16,16 70 0 0,-16-70-16 15,0 0-144-15,6 65-32 0,-6-65 0 0,0 0 0 0,-4 45 64 0,2-33 0 16,0-4 0-16,0-1 0 0,1-1 128 0,-1-3 16 16,2 0 16-16,0-2 0 0,0-1-32 0,0-1 0 15,0-1 0-15,-1-1 0 0,1 1 128 0,-1-4 0 16,-1 0 16-16,-1-1 0 0,2 0 48 0,0 0 16 15,-1-3 0-15,-1 0 0 0,3-1-128 0,-1 0-16 16,1-1-16-16,0-3 0 0,3 1-112 0,1-3-32 16,0 0 0-16,3-3 0 0,5-1-224 0,-1-2 176 15,3-1-176-15,1 2 160 0,2 2-160 16,2 0 0-16,1 0 0 0,1 3 128 0,0 3-128 0,-1 4 0 0,-2 3 0 0,-1 3 0 16,-3 4-224-16,-14 0 80 0,0 0 16 0,0 0 0 15,0 0-48-15,52 47 0 0,-52-47 0 0,0 0 0 16,22 58 16-16,-22-58 0 0,0 0 0 0,12 66 0 15,-12-66 160-15,0 0-128 0,13 62 128 0,-13-62-128 32,0 0 128-32,0 0 0 0,17 62 0 0,-17-62 0 15,0 0 0-15,0 0 0 0,0 0 0 0,0 0 0 0,0 0 0 0,24 57 0 16,-21-52 0-16,-2-3 0 16,1 1-464-16,-1-3-64 0,1 0-16 0,-1-2 0 15,0 1-864-15,1-2-192 0</inkml:trace>
  <inkml:trace contextRef="#ctx0" brushRef="#br0" timeOffset="39014.82">22467 9607 30399 0,'-1'4'1344'0,"1"-1"288"0,0 0-1312 0,0 1-320 0,0 1 0 0,0-3 0 0,-2 4 1568 0,2-6 240 0,0 0 48 0,0 47 16 16,0-47-176-16,0 0-32 0,7 67-16 0,-7-67 0 15,0 0-944-15,0 0-192 0,20 68-48 0,-20-68 0 16,0 0-144-16,0 0-48 0,0 0 0 0,42 51 0 16,-42-51-80-16,0 0 0 0,0 0-16 0,47 10 0 15,-33-10-48-15,0-3 0 0,2 0 0 0,-1-2 0 16,2-1 48-16,0-1 0 0,-1 0 0 0,-2-3 0 16,-1-1 96-16,-3-1 32 0,-1 0 0 0,-1-2 0 0,-3-3 128 15,-1-2 16-15,-2 1 16 0,-2-5 0 0,-3 3 32 0,-3-2 0 16,-2-4 0-16,-3 4 0 0,-1 1-64 0,-2 1-16 15,-4 2 0-15,-2 2 0 0,-3 3-96 0,2 3-32 16,1 5 0-16,1 0 0 0,0 4-48 0,1 2-16 16,2 2 0-16,1 2 0 0,2 2-224 0,0 1 0 15,4 2 0-15,-1 1 0 16,1 2-832-16,2 3-128 0,7-16 0 0,-7 32-14832 16,7-32-2960-16</inkml:trace>
  <inkml:trace contextRef="#ctx0" brushRef="#br0" timeOffset="39935.41">24182 9455 28559 0,'0'1'2544'0,"1"2"-2032"0,1 0-512 0,-1-2 0 0,-1 0 1136 0,2 2 128 16,1 4 16-16,-3-7 16 0,0 0 688 0,0 0 128 15,21 61 16-15,-21-61 16 0,0 0-1376 0,18 59-256 16,-18-59-64-16,0 0-16 0,0 0-128 0,23 65-32 0,-23-65 0 0,0 0 0 16,0 0-64-16,0 0-16 0,10 60 0 0,-13-53 0 15,-2 0-32-15,-2 0-16 0,0-1 0 0,0-1 0 16,-1-1 48-16,-2 1 16 0,0-1 0 0,2-3 0 16,-1-1-16-16,2 0 0 0,0-1 0 0,1-2 0 15,2-1 160-15,1-2 32 16,2-1 0-16,1-1 0 0,1-2 144 0,1-1 48 15,2-5 0-15,0 0 0 0,3-2-16 0,2-2 0 0,1-1 0 0,1-2 0 16,0 1-144-16,2 1-32 0,0 1 0 0,-1 2 0 0,2-1-224 0,1 4-160 16,-3 1 192-16,2-1-192 0,2 4 0 0,1 0 0 15,0 2 0-15,-2 2 0 16,2 3 0-16,-3 3 0 0,1 2 0 0,-15-1 0 0,0 0 0 0,0 0 0 16,0 0 0-16,50 44 0 0,-50-44-144 0,0 0 144 15,23 62-128-15,-23-62 128 0,0 0-176 0,20 71 176 16,-20-71-208-16,0 0 80 0,18 62 128 0,-18-62 0 15,0 0-144-15,0 0 144 0,24 56 0 0,-24-56 0 16,0 0 0-16,0 0 0 0,0 0 0 0,0 0 0 16,0 0 0-16,0 0 0 0,45 53 0 0,-38-51 0 0,-7-2 0 0,0 0 0 15,0 0 0-15,0 0 0 0,50 16 144 0,-50-16-144 32,0 0 0-32,0 0 128 0,59 15-128 0,-59-15 0 0,0 0 0 0,55 13 0 0,-55-13 0 0,0 0 0 15,54 4 0-15,-54-4 0 0,30-2 0 0,-18-1 0 31,3-1 0-31,-4-2 0 0,0 0 0 0,-1-1 0 16,-2-1 0-16,1-2 0 0,-2-2 128 0,-3 1-128 16,1-3 320-16,-3 0 0 0,1-2 0 0,-1-1 0 15,-2 2 128-15,1-2 0 0,-2 0 16 0,-1 0 0 16,2 0-112-16,-3 2-32 0,2-1 0 0,-3 0 0 0,-2 2 240 0,0 2 32 16,-1 2 16-16,-1 3 0 0,-2 1-480 0,-3 3-96 15,1 3-32-15,-3 4 0 16,-2 1-496-16,-1 3-80 0,0 2-32 0,-1 1 0 0,4 3 288 0,-1 1 48 15,4 2 16-15,2-1 0 0,3 1 32 0,1 2 16 16,6-19 0-16,0 0 0 0,-3 51 16 0,3-51 0 16,0 0 0-16,0 0 0 0,27 59 192 0,-27-59 0 15,0 0 0-15,0 0-144 0,59 44 144 0,-59-44 0 16,0 0 0-16,62 13 0 0,-62-13 0 0,53 2 128 16,-53-2-128-16,60 2 128 0,-31-4-128 0,-5 2 0 15,-2 0 0-15,-3 0-128 16,-19 0-896-16,0 0-192 0,42 2-16 0,-31-1-16 15,-2 1-592-15,-1-1-112 0,-1 0-32 0,-1-1-18224 0</inkml:trace>
  <inkml:trace contextRef="#ctx0" brushRef="#br0" timeOffset="40284.69">25263 9823 6447 0,'7'0'576'0,"-3"-1"-576"0,0 1 0 0,0 0 0 0,-1-2 4736 0,0 2 832 0,1-1 160 0,5 0 32 0,5-2-1376 0,4-1-288 16,4-3-48-16,0-1-16 0,-1 0-2416 0,1 0-480 15,-1-2-112-15,-3-2 0 0,0 1-128 0,-1 0 0 16,-3-2-16-16,-1-3 0 0,-3 1-304 0,-3-1-48 16,-1-1-16-16,-5-1 0 0,1 1-192 0,-5 0-64 15,0 3 0-15,-3 0 0 0,-1 1-80 0,-1 2-32 16,-2 1 0-16,-3 2 0 0,0 0-144 0,1 3 0 16,-1 1 144-16,0 1-144 0,1 1 0 0,-1 4 0 15,2 1 0-15,-2 2 128 0,2 4-128 0,1 2 0 16,0 2 0-16,0 2 0 0,3 2 0 0,0 0 0 0,3 2 0 0,4-19-128 15,-6 35 128-15,6-35 0 16,0 0 0-16,7 51-128 0,-7-51 128 0,0 0 0 0,0 0 0 0,42 51 0 16,-42-51-208-16,0 0 32 0,0 0 16 0,64 29 0 15,-64-29-224 1,0 0-32-16,56 13-16 0,-56-13 0 0,41 4-720 0,-41-4-128 0,43 7-48 0,-43-7-19392 16</inkml:trace>
  <inkml:trace contextRef="#ctx0" brushRef="#br0" timeOffset="40701.16">25959 9178 38703 0,'-1'-33'1712'0,"1"19"352"0,0 0-1648 0,-2 4-416 16,2 3 0-16,0 1 0 0,0 2 960 0,0-3 96 16,0-3 32-16,0 0 0 15,0 3 80-15,0 6 32 0,-1 5 0 0,1 6 0 0,0-10-352 0,0 0-64 16,-4 61-16-16,4-61 0 0,-5 66-256 0,5-66-64 0,-8 85-16 0,2-37 0 15,2-3-256-15,1 3-48 0,3-48-128 0,0 96 192 16,0-96-192-16,6 76 0 0,-6-76 0 0,0 0 0 16,17 78 0-16,-17-78 0 0,0 0 0 0,0 0 0 15,0 0 0-15,25 61 144 16,-21-57-144-16,1 0 128 0,-1-2-128 0,-1-2 0 0,1-2 0 0,-1 1 128 16,0-3 0-16,-2-2-128 0,-1-1 192 0,-3-1-64 15,0-2-128-15,-1-2 160 0,-3 0-160 0,-3 0 160 16,-1 0-160-16,-2 0 0 0,-2 1 0 0,-2 3 0 0,-2 2-192 15,-2 2 48-15,0 2 0 0,-3 2 0 0,1 4 144 0,1 2-192 16,1 3 192-16,2 0-192 0,5 3 192 0,4 0 0 16,2 0 0-16,2 0 0 0,3 1 0 0,3-3 0 15,0-10 0-15,0 0-128 0,0 0 128 0,0 0 0 16,0 0 0-16,47 57 0 0,-47-57 272 0,0 0-16 31,0 0 0-31,61 22 0 0,-61-22-16 0,0 0-16 16,55 10 0-16,-55-10 0 0,42 6-224 0,-21-6-192 15,-21 0 48-15,41 3 0 16,-22-3-1328-16,2 0-256 0</inkml:trace>
  <inkml:trace contextRef="#ctx0" brushRef="#br0" timeOffset="41425.14">26976 8947 21183 0,'2'-15'1888'0,"-1"8"-1504"0,0 0-384 15,2 4 0-15,-1 1 3136 0,-1 2 544 0,2 2 112 0,0 2 32 0,1 3-2080 0,-4-7-400 0,0 0-96 0,16 61-16 16,-16-61-416-16,2 72-96 0,-3-27-16 0,-2 3 0 16,-3 2-320-16,2 1-64 15,-1 1 0-15,0 0-16 0,3 2-112 0,0-3 0 0,4-2-16 0,-2-49 0 16,11 85-176-16,-11-85 0 15,22 65 0-15,-22-65 0 0,0 0 0 0,46 66 128 0,-46-66-128 0,0 0 128 16,53 43 48-16,-53-43 0 0,0 0 0 0,53 15 0 16,-53-15 16-16,32 0 0 0,-18-4 0 0,2 1 0 15,-2-4 256-15,0 0 48 0,-1-2 16 0,-2 1 0 16,-1-2-16-16,0 2 0 0,0-4 0 0,-2 2 0 16,1 1-176-16,-2-1-48 0,0 1 0 0,-2 1 0 15,1 2-144-15,-2 0-128 0,3 1 192 0,-2-2-192 0,-1 2 224 0,1 3-64 16,1-3-16-16,1 1 0 0,2 1 32 0,1 1 0 15,-1-3 0-15,3 2 0 0,-1 1 16 0,0 0 0 16,2-2 0-16,-2 1 0 0,2-1 64 0,-2 0 0 16,1-1 16-16,-2 0 0 0,-2 1-16 0,-1-2 0 15,0-1 0-15,-3 0 0 0,1 0-48 0,-4 0-16 16,0 0 0-16,-1-2 0 0,0 1 16 0,-2-2 0 16,-1 1 0-16,-1-1 0 0,-2 0 48 0,-1 2 0 0,-2 0 0 15,0-1 0-15,-3 2 384 0,-1 0 96 0,-1 1 16 0,-1-1 0 16,-2 3-608-16,1 3-96 0,-1-1-48 0,0 4 0 15,3-1 0-15,2 3 0 16,-1 0 0-16,3 4 0 16,2-1-448-16,0 0-96 0,3 0-16 0,1 1 0 15,1 1-144-15,0-1-16 0,2-1-16 0,-1-1 0 16,1-1-112-16,1 0-32 0,-2-1 0 0,2-1 0 0,2 0-96 0,-2-2-32 16,1-1 0-16,1-1 0 15,-2 1-64-15,1-2-16 0,-1-1 0 0,1 2 0 0,1-2-256 0,-2 0-48 0,1 0-16 0,1 1-16560 16</inkml:trace>
  <inkml:trace contextRef="#ctx0" brushRef="#br0" timeOffset="41995.42">27418 9505 7359 0,'-5'-5'320'0,"2"2"80"0,0 0-400 0,0 2 0 0,2-1 0 0,-1 1 0 0,1-1 1856 0,-3 1 304 0,-2-2 48 0,-2 0 16 16,-2-1 720-16,0 1 160 0,0 2 32 0,0 0 0 15,3 1-704-15,-1 1-128 0,2 0-16 0,-1 4-16 0,1 0-672 0,-1 2-144 16,1 2-32-16,-1-1 0 0,2 4-752 16,-2 2-160-1,0-2-16-15,0 3-16 0,1-1-224 0,-1 0-32 0,3 1-16 0,-2 1 0 16,0-1 0-16,4 1 0 0,-1-1 0 0,3-15 0 0,0 0-80 0,0 0-128 31,8 60 176-31,-8-60-176 0,0 0 192 0,0 0-192 16,0 0 192-16,62 51-192 0,-62-51 208 0,0 0-64 15,55 14-16-15,-55-14 0 0,37 0 176 0,-16-3 16 0,-1 2 16 16,0-5 0-16,-2 2 192 0,-2-3 48 0,-1 0 0 0,-1-3 0 16,-1 3 64-16,-3-5 32 0,-1 2 0 0,-2-1 0 15,-3-2 32-15,-3-1 0 0,-2 2 0 0,-3-4 0 16,-2 0-144-16,-3 0-32 0,-3-1 0 0,-1-2 0 15,-3 1-224-15,1-1-48 0,-1 3-16 0,1 0 0 16,1 0-240-16,0 1 0 0,-1 2 128 0,4 0-128 16,1 4-624-16,2 0-160 0,1 1-48 15,0 1 0 1,2 1-992-16,3 3-208 0</inkml:trace>
  <inkml:trace contextRef="#ctx0" brushRef="#br0" timeOffset="42217.03">26346 9305 30399 0,'20'-2'2704'0,"0"0"-2160"15,-9 0-544-15,-1 1 0 0,3-2 1856 0,13-1 272 0,27-5 48 0,30-2 16 0,23-2-400 0,7 0-96 0,-3 4-16 0,-9 0 0 16,-14 3-784-16,-11 2-144 0,-9 0-48 0,-11 1 0 15,-9 2-704-15,-8 1 0 0,-6 3 0 0,-8-1-20768 16</inkml:trace>
  <inkml:trace contextRef="#ctx0" brushRef="#br0" timeOffset="42645.63">29044 9306 23951 0,'3'-3'2128'0,"0"2"-1696"0,0 0-432 0,-2-1 0 16,-1 2 1600-16,2-1 224 0,0-3 48 0,1-2 16 15,0-1 880-15,-1-2 176 0,-5 1 48 0,-2 1 0 16,-3 3-1776-16,-2-1-336 0,-4 4-80 0,-3 2-16 16,-3 2-176-16,-2 3-32 0,-4 2-16 0,1 5 0 15,-2 1-288-15,0 3-48 0,0 1-16 0,3 2 0 16,4-1-208-16,5 0 0 0,1 1 0 0,3 1 0 15,2 3 0-15,9-24 0 0,-7 50-176 0,7-50 176 16,0 0-400-16,13 65 32 0,-13-65 16 0,0 0 0 0,41 48 176 0,-41-48 48 31,0 0 0-31,59 31 0 0,-59-31 128 0,45 14 0 0,-45-14-144 0,50 7 144 0,-50-7-208 0,49 3 16 16,-26-3 16-16,-1-2 0 16,-1 2-768-16,-1-1-144 0</inkml:trace>
  <inkml:trace contextRef="#ctx0" brushRef="#br0" timeOffset="43059.17">29359 9645 14735 0,'7'-5'640'0,"-2"2"160"0,-1 0-640 0,0 0-160 0,0 2 0 0,-1-1 0 31,1 0 3216-31,3-3 624 0,5 0 112 0,1-4 16 16,-1-1-416-16,0-1-96 0,-3 0 0 0,-2-1-16 0,-1 1-2048 0,-3-2-416 0,-3 2-80 0,-1-2 0 15,-5 1-96-15,-1-1-16 0,-3 2 0 0,-4 1 0 16,-2 0-208-16,-2 3-32 0,0 3-16 0,-2-1 0 15,-1 4-208-15,1 2-32 0,-3 2-16 0,2 1 0 16,1 3-272-16,0 3 128 0,4 2-128 0,0 0 0 0,3 2 0 31,2 2 0-31,2-2 0 0,4 2 0 0,1-1-368 0,4-15 32 16,0 0 0-16,0 0 0 16,2 52-96-16,-2-52-16 0,0 0 0 0,0 0 0 0,0 0 256 0,0 0 32 15,56 41 16-15,-56-41 0 0,0 0 144 0,42 0 0 16,-25-2 0-16,-2-1 0 0,1-1 0 0,-1-1 144 15,1 0 0-15,-2-1 0 0,-1-1 368 0,-2 1 64 16,-1 1 0-16,-2 0 16 0,0 3-16 0,-3-1 0 16,-1 1 0-16,1 2 0 0,-2 2-48 0,-1 1-16 15,-2-3 0-15,0 0 0 0,0 0-240 0,0 0-48 0,0 0-16 0,0 0 0 16,36 52-208-16,-36-52 0 0,0 0 0 0,0 0 0 16,0 0-176-16,48 39-16 0,-48-39-16 0,0 0 0 31,0 0-864-31,46 9-160 0,-34-11-48 0,-1 0 0 15,0-3-272-15,-1-2-64 0,0 0-16 0,0-1-18416 0</inkml:trace>
  <inkml:trace contextRef="#ctx0" brushRef="#br0" timeOffset="43304.55">29667 9295 3679 0,'3'-40'320'0,"-1"18"-320"0,-1 1 0 0,0 2 0 0,1 11 3648 0,-2 1 672 16,1-3 128-16,1-6 32 0,0-6 640 0,1-4 128 15,0 4 16-15,0 3 16 0,-2 7-3024 0,2 3-592 16,-1 8-128-16,-1 3-32 0,0 6-480 0,-1-8-112 15,0 0-16-15,0 0 0 0,3 67-208 0,-3-67-48 16,-3 54-16-16,3-54 0 0,-4 78-192 0,4-78-48 16,-7 93 0-16,7-93 0 0,-7 93-240 0,7-93-144 15,-1 85 160-15,1-85-160 0,5 68 0 0,-5-68 128 0,0 0-128 0,9 70 0 16,-9-70 0-16,0 0 0 0,0 0 128 0,0 0-128 16,0 0 0-16,24 65-240 0,-20-59 48 0,2-2 16 31,-2 1-1136-31,2-4-224 0,1 2-64 0,-2-3-19424 0</inkml:trace>
  <inkml:trace contextRef="#ctx0" brushRef="#br0" timeOffset="43632.01">30167 9493 32255 0,'12'-13'1424'0,"-8"6"304"0,0 0-1392 0,-1 1-336 16,-2 2 0-16,-1 1 0 0,0-1 2112 0,0-2 336 15,0-2 80-15,-2-4 16 0,-3 1-1312 0,-5 1-256 16,-2 3-48-16,-5 3-16 0,-4 4-352 0,-3 3-80 16,-2 4-16-16,1 3 0 0,-1 4-96 0,2 1-32 15,3 4 0-15,3 1 0 0,2 1-160 0,3 0-48 16,13-21 0-16,-14 42 0 0,14-42-128 0,0 0 0 16,6 64 0-16,-6-64 0 0,0 0 0 0,40 55 128 15,-40-55-128-15,0 0 128 16,55 38 160-16,-55-38 32 0,45 16 0 0,-45-16 0 0,52 10 112 0,-52-10 16 0,54 2 16 0,-29 0 0 15,-25-2-224-15,44 4-48 0,-28-4-16 0,-2 0 0 16,-2 0-560 0,-2 0-128-16,-3-1 0 0,-1 1-16 15,-2-2-1088-15,-1 1-224 0</inkml:trace>
  <inkml:trace contextRef="#ctx0" brushRef="#br0" timeOffset="44188.25">21668 9974 4607 0,'-19'8'400'0,"14"-6"-400"0,2 3 0 0,1-3 0 0,2 1 3408 0,2 0 608 16,2 1 112-16,-4-4 32 0,0 0-1024 0,52 37-192 16,-52-37-32-16,85 40-16 15,-27-22-464-15,8-2-80 0,12-4-32 0,7-3 0 0,4-6-1056 0,17-2-224 16,22-2-32-16,22-4-16 0,11 2-384 0,-7 1-80 16,1-1-16-16,35 1 0 0,30 2 64 0,27 2 16 15,16 1 0-15,0 1 0 0,-3 4-368 0,0-1-80 16,5 2-16-16,6 1 0 0,-4 0 16 0,5 0 0 15,3-1 0-15,-43 0 0 0,-30-1 192 0,21 2 48 0,34 2 0 0,26-1 0 16,13 2 64-16,2-1 32 0,-8 0 0 0,-15-1 0 16,-5 0-32-16,-17-2 0 0,-13-1 0 15,-24-2 0-15,-24-3-64 0,-16 1 0 0,-13-1-16 0,-27-3 0 16,-26-2-224-16,-4-2-144 0,3 1 192 0,-12-2-192 16,-15-1 0-16,-15-1 0 0,-14-2 0 0,-9 1 0 15,-6-2-464-15,-9 2-160 0,-7-1-16 0,-5 1-16 16,-8 1-656-16,-8-2-128 0,-5 3-32 0,-7 1-19648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9:00:30.20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5T19:00:32.861"/>
    </inkml:context>
  </inkml:definitions>
  <inkml:trace contextRef="#ctx0" brushRef="#br0">10907 1708 21183 0,'-2'-4'1888'0,"-1"1"-1504"0,3 1-384 0,0 0 0 0,1 2 720 0,-1-1 80 16,-1-4 16-16,-1 1 0 0,1-1 1744 0,0-1 368 15,-2 2 64-15,0 1 16 0,1 3-1280 0,0 4-256 16,-1 2-64-16,-1 5 0 0,1 5-720 0,-4 3-160 15,-2 7-16 1,1 3-16-16,-4 4-176 0,1 1-48 0,1 0 0 0,0 1 0 0,2 3-80 0,-2 3-32 16,2 4 0-16,0 1 0 0,1 0-160 0,0 1 0 15,2 2 0-15,-1-1 128 0,0 0-128 0,1-1 0 16,2-6 0-16,0-1 128 0,0 1-128 0,2-1 128 16,1 4-128-16,-2 3 128 0,4 5-128 0,-1 5 128 15,2 1-128-15,3-2 128 0,1-4-128 0,-2-2 160 0,3-2-160 0,-3-2 160 16,2 1-160-16,0 1 192 0,-1-1-192 0,-2-2 192 15,2-3-64-15,-2 4-128 0,2 2 192 0,-1-3-64 16,1-1 80-16,0-5 16 0,-6-39 0 0,10 69 0 16,-10-69-32-16,12 63 0 0,-12-63 0 0,12 53 0 15,-12-53-32-15,9 57-16 0,-9-57 0 0,12 53 0 16,-12-53-16-16,7 47-128 0,-7-47 192 0,7 48-64 16,-7-48-128-16,6 47 128 0,-6-47-128 0,4 43 128 15,-4-43-128-15,0 0 0 0,13 56 0 0,-13-56 0 0,0 0 0 0,0 0 0 16,36 55 0-16,-36-55 0 0,0 0 0 0,0 0-176 15,62 32 176-15,-62-32-128 0,0 0-16 0,63 10 0 16,-63-10 0-16,50 1 0 0,-50-1 144 0,57 0-208 31,-57 0 80-31,69-1 128 0,-69 1-160 0,76-4 160 16,-76 4 0-16,88-2-144 0,-88 2 144 0,93-1 0 16,-93 1 0-16,96-4 0 0,-96 4 0 0,92-7 0 15,-38 2 0-15,4 1-128 0,5-1 128 0,2-1 0 16,4 2 0-16,2-2 0 0,-3 2 0 0,3-2-128 0,-1 0 128 0,-1 1 0 15,3 1 0-15,5-1 0 0,3 3 0 0,-2-1-128 16,-6 1 128-16,1 1 0 0,4-1 0 0,3 1 0 16,8 0 0-16,-2 1 0 0,-1 0 0 0,-5 0 0 15,1 1 0-15,-2 0 0 0,0 1 0 0,7-1 0 16,6 1 0-16,-3-1 0 0,-7 2 0 0,-2 0 0 16,-5 0 0-16,6-1 0 0,4 1 0 0,2 0 0 15,1 1 0-15,-8 1 0 0,-8-3 0 0,-2 0 0 16,-3 1 0-16,5-2 0 0,8 0 0 0,-6 4 0 15,-2-2 0-15,-7 1 0 0,-4-1 0 0,-3-1 0 16,-3-2 0-16,2 2 0 0,1-1 0 0,1 1 0 0,-1 0 0 16,-3 0 0-16,-55-2 0 0,96 7 128 0,-96-7-128 0,75 1 0 15,-75-1 0-15,63 0 128 0,-63 0-128 0,68-2 0 16,-68 2 128-16,65-5-128 0,-65 5 0 0,57-7 128 16,-57 7-128-16,49-8 0 0,-49 8 128 0,40-12-128 15,-40 12 128-15,35-14-128 0,-35 14 192 0,31-18-16 16,-17 7-16-16,-2-1 0 0,-1 0-16 0,0-1 0 15,0 0 0-15,1-1 0 0,0-1-16 0,0-2 0 16,-2-2 0-16,1 1 0 0,-1-1 0 0,-2-2 0 0,2-1 0 0,0-4 0 16,-1-2 48-16,-2 0 0 0,0 0 0 0,0-2 0 15,-2-3 64-15,2-1 16 0,-2-1 0 0,-2-2 0 16,-2 2 48-16,-1-3 16 0,0 0 0 0,-1 0 0 16,-1-2-32-16,-1 1 0 0,0-2 0 0,1-5 0 15,-3-2-128-15,3-1-32 0,-1-1 0 0,0 1 0 16,0-2-128-16,0 0 192 0,2 2-192 0,-3 6 192 15,2 8-192-15,1-3 160 0,-2-6-160 0,2-2 160 16,-2-5-160-16,0-2 128 0,0 4-128 0,-3 1 128 16,1 3-128-16,-1-2 0 0,-1 3 0 0,0 3 128 15,0 6-128-15,0-3 0 0,0-3 0 0,-2-1 128 0,-1 3-128 0,1 1 0 16,-1-3 144-16,-3 2-144 0,2-2 0 0,-3 0 144 16,-1 1-144-16,1 2 0 0,0 1 192 0,-1 5-64 15,1 4 0-15,-1 1-128 0,0 0 208 0,-1 0-64 16,-1 2-16-16,0-2 0 0,-4-1 0 0,-1 1-128 15,-2-2 192-15,-2 3-64 0,1 0-128 0,-4 1 128 16,3 2-128-16,-1 3 128 0,-1 2-128 0,-1 0 0 16,0-1 144-16,-1 2-144 0,-1 2 0 0,-2 1 0 0,-3-1 0 0,-2 1 128 15,-3 3-128-15,-5 0 0 0,-2 2 128 0,-3 1-128 16,-4 2 0-16,-3 1 128 0,-4 2-128 0,0 0 0 16,1 1 144-16,-4 2-144 0,-5 2 192 0,-6 1-192 15,-6 1 224-15,-7 3-64 0,-3 3-16 0,-6 0 0 16,5 0 256-16,-9 1 48 15,-13 6 16-15,-6 1 0 0,0 2-336 0,-13 4-128 0,-15 3 0 0,-7 3 0 16,0 1 0-16,-6 3 0 0,-9 1 0 0,-3 2 0 16,-1-3 0-16,-3-1 0 0,-1 0 0 0,-5-1 0 15,-3-2 0-15,7-2 0 0,2-2 0 0,4-4 0 0,4 0 0 0,11-7 0 16,10-2 0-16,2 0 0 0,2 1 0 0,8-4 0 16,13-5 0-16,5-2 0 15,3 1-1040-15,7 1-160 0,10 0-16 0,3 1-16 16,9-1-816-16,-8 8-144 0</inkml:trace>
  <inkml:trace contextRef="#ctx1" brushRef="#br0">17112 17161 0,'166'11'0</inkml:trace>
  <inkml:trace contextRef="#ctx1" brushRef="#br0" timeOffset="2800.27">16461 10920 0,'0'0'0</inkml:trace>
  <inkml:trace contextRef="#ctx0" brushRef="#br0" timeOffset="6238.56">14275 4001 15663 0,'0'2'1392'0,"-1"2"-1120"0,1 3-272 0,0 0 0 16,0-1 944-16,1-1 128 0,1 2 16 0,0 6 16 15,-2-13 752-15,0 0 160 0,16 82 32 0,-16-82 0 0,15 74-448 0,-15-74-96 16,16 72-16-16,-16-72 0 0,14 70-656 0,-14-70-128 16,16 79-16-16,-16-79-16 0,18 87 48 0,-18-87 16 15,20 87 0-15,-20-87 0 0,21 85-224 0,-21-85-32 16,21 82-16-16,-21-82 0 15,19 68-176-15,-19-68-32 0,21 77-16 0,-21-77 0 0,28 94-16 0,-28-94 0 0,31 101 0 0,-31-101 0 16,31 103-16-16,-31-103 0 0,28 102 0 0,-28-102 0 16,23 91-16-16,-23-91-16 0,23 110 0 0,-11-47 0 15,2 7-32-15,-1-1 0 0,-2-3 0 0,1-2 0 16,-2-1-144-16,-2 4 192 16,2 5-192-16,-1 1 192 0,0 2-192 0,0 1 128 0,-2-3-128 0,0 0 128 15,-1 0-128-15,-4-2 128 0,0-3-128 0,-1 7 128 16,-1 8-128-16,0 3 0 0,-3-5 144 0,1-1-144 0,-3 1 128 15,3 2-128-15,-3 3 128 0,3-2-128 0,0-2 144 16,1-5-144-16,-1-3 192 0,1-2-192 0,1 3 144 0,0 4-144 16,1 4 0-16,1-2 144 0,1-5-144 0,-1-4 0 15,0-1 144-15,-1-6-144 0,-1-7 0 0,2 8 0 16,-2 8 0-16,-2 2 128 0,1-3-128 0,-3-3 0 16,-1-3 128-16,-2 0-128 0,0-2 128 0,-1 3-128 15,1 4 128-15,0-3-128 0,-2-3 128 0,-1-4-128 16,-1 1 160-16,-2-4-160 0,2 0 128 0,-3 3-128 0,0 3 0 0,-3 0 0 15,1 2 128-15,-1-4-128 0,-1-2 0 0,1-2 144 16,0 2-144-16,0-4 0 0,4-7 144 0,-1 0-144 16,1 4 144-16,-2-1-144 0,1 1 192 0,0-3-192 15,2-2 192-15,0-3-192 0,-1-6 192 0,-1 3-192 16,-2-1 192-16,1 2-192 0,1-6 192 0,-2 2-192 16,2 1 208-16,-3 1-64 0,0 3-16 0,0-4 0 15,0-3 64-15,3-1 16 0,0-3 0 0,0-1 0 16,1-2-48-16,2-3-16 15,-1 2 0-15,3-2 0 0,-1 0-144 0,1-1 192 16,2 0-192-16,0-2 192 0,0-1-192 0,0 0 0 0,1 2 144 0,-1-2-144 0,0 0 128 0,0 0-128 16,0 0 128-16,-1-2-128 15,-1 0 144-15,1-1-144 16,-1-2 192-16,1 0-192 0,-2-1 192 0,1-2-192 16,1-1 192-16,-2 1-192 0,3-3 192 0,-3-1-192 15,0 1 192-15,2-3-192 0,-1 0 208 0,2-2-64 16,-1-1-16-16,-1 0 0 0,2 0 48 0,0-1 0 15,1-2 0-15,1 1 0 0,-2-1-176 0,0 0 192 16,-1 0-192-16,1-1 192 0,2-2-192 0,-2 2 0 0,2 0 0 16,0-1 128-16,1-1-128 0,-1 0 0 0,2 1 0 0,1-1 0 15,0 1-160-15,1-1-64 0,-1 0-16 0,2 1 0 32,0 1-640-32,-1-2-128 0,1 2-16 0,0 0-16 15,1 0-240-15,1-2-64 0,-1 2 0 0,3-3-18320 0</inkml:trace>
  <inkml:trace contextRef="#ctx0" brushRef="#br0" timeOffset="6808.21">13820 11230 4607 0,'2'-8'400'0,"-2"4"-400"0,1-1 0 0,1 3 0 0,-1 0 2768 0,-1 2 480 0,1 0 80 0,1 0 32 0,1 0 608 0,-1 2 128 15,0 0 32-15,1 3 0 0,-2 0-1520 0,-1 4-304 16,1 2-64-16,-2 2-16 0,0 2-1280 0,-1 4-256 16,1 1-48-16,-1 1-16 0,1 3-224 0,-2 0-32 15,3 1-16-15,-1 2 0 0,-1 0-80 0,0 0-16 16,0-2 0-16,-1 2 0 0,-1 0-96 0,0 0-32 0,0-2 0 0,-2 2 0 15,0 1-128-15,1 0 0 0,0-5 0 0,1 1 128 16,-1-1-128-16,0-1 0 0,1-2 144 0,0-2-144 16,1-1 192-16,0-1-16 0,0-2-16 0,1-3 0 15,0 1 32-15,1-2 16 0,1-3 0 0,0-2 0 16,0 1 32-16,0-3 0 0,0-2 0 0,0-1 0 16,1 0 32-16,2-1 16 0,3-2 0 0,-1-3 0 15,5 1 64-15,3-2 16 0,0-2 0 0,3-2 0 16,1-1-16-16,3 0 0 0,3-2 0 0,-2-1 0 15,-1 1-80-15,1-1-16 0,3-4 0 0,1 1 0 0,-1 1 32 0,2-1 0 16,-1-1 0-16,-1 2 0 0,-5 5 16 0,-1-1 0 16,2 2 0-16,0 1 0 0,-1 1-48 0,-2 1-16 15,0 1 0-15,-3 1 0 0,1 2-48 0,-4-2-16 16,0 3 0-16,-1 1 0 0,-2 0-176 0,0-1 192 16,-1 2-192-16,-3 0 192 0,0-1-192 0,-1 1 0 15,0-1 144-15,-3 2-144 0,0-1 0 0,-2-1 0 0,1 1 0 16,-1 0 128-16,0 1-128 0,-3-2 0 0,1 1 0 0,0-1 0 31,0 1-592-31,-2 0-96 0,2-1-16 0,-2 1 0 16,2 2-608-16,-2-1-128 0,2 0-32 0,-2 0 0 15,2 0-128-15,0 0-48 0</inkml:trace>
  <inkml:trace contextRef="#ctx0" brushRef="#br0" timeOffset="8574.46">15636 10395 36863 0,'5'0'3264'0,"-3"-1"-2608"0,-2 1-528 0,0 1-128 15,0-1 224-15,0 2 16 0,1 2 0 0,-1 3 0 16,0 4 720-16,-1 9 160 0,-2 6 32 0,0 5 0 16,-3 7-608-16,1 3-112 0,-2 3-32 0,0-1 0 15,-1 4-80-15,1 0 0 0,0 1-16 0,2-3 0 16,2-4-176-16,1-4-128 0,2-6 192 0,2-6-192 15,-1-2 0-15,-1-23 0 0,6 41 0 0,-6-41 0 0,0 0 0 0,11 46 0 16,-11-46 0-16,0 0 0 0,0 0-144 0,9 40-144 16,-6-36-32-16,-3-1 0 15,0-2-976-15,0-2-208 0</inkml:trace>
  <inkml:trace contextRef="#ctx0" brushRef="#br0" timeOffset="9018.12">15554 10417 27647 0,'1'-5'2448'0,"3"1"-1952"15,1 1-496-15,-1 2 0 0,0-2 880 0,4-3 80 0,11-3 0 0,10-7 16 16,15-4 1264-16,7 0 240 16,3 6 48-16,-2 4 16 0,0 5-1536 0,-52 5-304 0,92 4-64 0,-92-4-16 15,69 25-256-15,-69-25-48 0,0 0-16 0,58 61 0 31,-58-61-112-31,10 48 0 0,-11-22-16 0,-8-1 0 0,-2 2-176 0,-5-2 0 0,2-2 0 0,-3-2 0 16,-2 2 0-16,-7-1 0 0,-2 2-160 0,-3-1 160 16,-2-2-128-16,-1-1 128 0,3-2 0 0,3-4-144 0,3-1 272 0,2-4 48 15,6-2 16-15,2-2 0 0,2-3-192 0,4-1 0 16,4-1 0-16,1-1 128 0,4-1-128 0,1 1 0 16,3-2-192-16,2 2 192 0,2-2-176 0,4 0 176 15,0 0-128-15,2 0 128 0,2 1 0 0,-16 2 0 16,0 0 0-16,54-3-128 0,-54 3 128 0,0 0 0 15,58 11 128-15,-58-11-128 0,0 0 288 0,0 0-16 0,69 42 0 16,-69-42 0 0,0 0 16-16,42 48 0 0,-42-48 0 0,0 0 0 0,30 53-96 0,-30-53 0 0,0 0-16 0,22 49 0 15,-22-49-176-15,0 0 192 0,0 0-192 0,17 57 192 16,-17-57 0-16,0 0 16 0,3 34 0 16,-3-24 0-1,-1-2-208-15,1-1 128 0,-2-1-128 0,2-1 0 16,-1 0-176-16,1-3-128 0,0 1-16 0,0-1-16 15,-1-2-768-15,-1 1-160 16</inkml:trace>
  <inkml:trace contextRef="#ctx0" brushRef="#br0" timeOffset="9367.04">16249 11079 13823 0,'5'-4'1216'0,"0"1"-960"0,0 0-256 0,1 1 0 0,-2 0 3984 0,0-1 752 0,2 0 160 0,2-1 32 0,8-3-1712 0,4-4-336 16,4-3-64-16,-2 0 0 0,2-1-1728 0,-1 1-352 16,0 0-64-16,-2 0-16 0,0 0-96 0,-3 0-32 15,-1 0 0-15,-4 0 0 0,-2-1-64 0,-5 1-16 0,-3 0 0 0,-5 1 0 16,-3 1-176-16,-4-1-32 0,-3 3-16 0,-4 2 0 16,-2 1-96-16,-2 1 0 0,-3 5-128 0,1-1 192 15,0 4-64-15,1 2-128 0,1 0 176 0,2 3-176 16,1 3 208-16,2 0-64 0,3 3-16 0,1 1 0 15,3 3 32-15,2 1 0 0,0 0 0 0,5 1 0 16,-1 1-160-16,2-3 0 0,3 1 0 0,0-3 128 16,-3-15-128-16,0 0 0 0,0 0 0 0,31 53 0 15,-31-53 0-15,0 0 0 0,0 0 0 0,0 0 0 16,74 29 0-16,-74-29 0 0,0 0-144 0,59 0 144 16,-59 0-432-16,51-4-16 15,-51 4-16-15,52-7 0 0,-52 7-800 0,48-6-144 0</inkml:trace>
  <inkml:trace contextRef="#ctx0" brushRef="#br0" timeOffset="9779.08">16930 10915 40543 0,'2'-14'1792'0,"0"6"384"0,-1-1-1744 0,-1 2-432 16,0 2 0-16,-1 0 0 0,-1-2 1024 0,1-4 128 15,-3-6 32-15,-3-4 0 0,-3-2-64 0,-2 3-16 0,1 5 0 0,-2 2 0 16,1 5-192-16,-1 2-32 0,0 5-16 0,2 3 0 15,-2 4-352-15,-1 5-64 0,0 4 0 0,1 1-16 16,2 3-304-16,1 1-128 0,3 1 128 0,0 0-128 16,4 0 0-16,2-1 0 0,1-20-224 0,0 0 80 31,8 47-320-31,-8-47-64 0,0 0-16 0,0 0 0 16,0 0 32-16,0 0 16 0,0 0 0 0,60 36 0 0,-51-40 176 0,3-2 48 0,-1-1 0 0,2-1 0 15,-1-2 272-15,3 0 0 0,-1 0-128 0,-2 3 128 16,0 0 0-16,0 1 128 0,0 4-128 0,-2 0 192 0,-2 4 96 0,1 2 16 15,-9-4 0-15,0 0 0 0,0 0 16 0,0 0 0 16,32 62 0-16,-30-38 0 0,-2 6-192 0,-2 1-128 16,-1 6 192-16,-2 1-192 0,-2 3 128 0,-2-2-128 15,1-1 0-15,-2 2 0 0,-3-1 0 0,0-2 0 16,1-3 0-16,-3-4 0 0,3-5 0 0,-2-2 0 16,-1-3 0-16,3-3 0 0,0-3 0 0,1-2 0 15,1-3 128-15,2-2-128 0,-1-3 0 0,1-2 160 16,1-1-160-16,1-2 128 15,-4-4-832-15,2 0-160 0,1-1-32 0,0-2-16 16,1-4-592-16,3-2-112 0</inkml:trace>
  <inkml:trace contextRef="#ctx0" brushRef="#br0" timeOffset="10214.02">17197 10712 39615 0,'-2'-1'1760'0,"1"-1"352"0,1 2-1680 0,0 0-432 0,-2 0 0 0,2 2 0 16,-1 0 976-16,-1 1 112 0,0 3 32 0,-1 5 0 16,-1 3 160-16,-1 3 16 0,1 3 16 0,1 1 0 15,3-21-432-15,-3 43-96 0,3-43-16 0,0 39 0 0,0-39-320 0,0 0-80 16,6 51-16-16,-6-51 0 0,0 0-144 0,0 0-16 16,10 47-16-16,-9-40 0 0,2-2-176 0,-1 1 0 15,-1-3 144-15,0 0-144 0,-1-2 0 0,2 0 128 16,-4-1-128-16,2 0 0 0,0-1 0 0,0 0 0 15,0-2 0-15,-1-1 0 16,2-2 144-16,-1 0-144 0,0-1 192 0,2-3-192 0,-2 2 304 0,1-5-48 16,-1 0-16-16,3 1 0 0,0-1 0 0,1 2 0 15,2-2 0-15,-1 2 0 0,3 1-96 0,-1 0-16 32,1 1 0-32,1 2 0 0,0 2-128 0,1 0 0 0,-3 3 0 0,2 0 0 15,-2 1 128-15,1 1-128 0,-1 0 128 0,1 1-128 16,0-1 128-16,-1 0-128 0,2 2 128 0,-2-4-128 15,1 2 0-15,-1-1 0 0,0-1 0 0,-1 2 0 16,1-1 0-16,-1 1-256 0,1-1 48 0,-3-1 0 16,0 1-784-1,-1-1-160-15,1 1-16 0,0 1-16 0,-1 0-224 16,1 0-32-16,1 0-16 0,-2 0 0 0,1 1-352 0,0 2-80 0</inkml:trace>
  <inkml:trace contextRef="#ctx0" brushRef="#br0" timeOffset="10539.09">17516 10920 2751 0,'3'0'256'0,"-2"-2"-256"16,0 1 0-16,2-1 0 0,0 2 5888 0,0-1 1120 16,0 0 224-16,2-1 64 0,4-2-2848 0,4-2-560 15,1 1-112-15,0-1-32 0,0 0-2304 0,-1-1-464 16,-1 2-80-16,0-3-32 0,0 1-208 0,0 0-32 16,-1 0-16-16,-1 0 0 0,0 0-112 0,-3 0-32 15,0-1 0-15,-3 1 0 0,0 0-128 0,-1-1-16 16,-3 0-16-16,-3-2 0 0,1 2-112 0,-3-1 0 0,0 1-16 0,-4-1 0 15,1 2-48-15,-2 1-128 0,0 2 192 0,-1 3-64 16,-1 1-128-16,1 3 192 0,0 2-192 0,-2 4 192 16,0 1-64-16,1 2 0 0,0 4 0 0,0 1 0 15,2 1-128-15,1 1 192 0,1-1-192 0,3-1 192 16,5 0-192-16,0 0 0 0,3-3 0 0,2-1 0 16,-5-13 0-16,0 0 0 0,0 0 0 0,0 0 0 15,38 52 0-15,-38-52 0 0,0 0 0 0,0 0 0 0,0 0-384 16,69 24 32-16,-69-24 16 0,0 0 0 15,49 4-880-15,-49-4-160 0,0 0-32 16,47 0-20016-16</inkml:trace>
  <inkml:trace contextRef="#ctx0" brushRef="#br0" timeOffset="10871.5">18031 10681 38703 0,'-4'-10'1712'0,"1"4"352"0,1 2-1648 0,-3 1-416 15,2 2 0-15,-1-1 0 0,0 2 1168 0,-5 0 160 0,-3 0 16 0,-8 3 16 16,-4 1-368-16,1 5-80 0,1 1-16 0,1 3 0 16,4 1-256-16,3 0-64 0,4 1-16 0,3-1 0 15,7-14-560-15,-5 30 0 0,4-17 0 0,4-3 0 16,-3-10-256-16,0 0-128 0,0 0 0 0,0 0-16 31,56 45-32-31,-56-45 0 0,0 0 0 0,57 18 0 0,-57-18 208 0,0 0 32 0,55 16 16 0,-55-16 0 16,0 0 176-16,0 0 0 0,58 15 0 0,-58-15 0 15,0 0 0-15,0 0 176 0,0 0-48 0,0 0 0 16,0 0 112-16,0 0 16 0,0 0 0 0,0 0 0 0,-9 33 48 16,-5-29 16-16,-1 0 0 0,-2 1 0 0,-2-1 64 15,1 0 32-15,2 0 0 0,-1-1 0 16,2 0 32-16,2-2 16 0,0-1 0 0,4-1 0 16,0 1-928-16,1-1-192 0,3 2-48 0,4-2 0 15,1 2-624-15,3 0-128 0</inkml:trace>
  <inkml:trace contextRef="#ctx0" brushRef="#br0" timeOffset="11236.55">18426 10684 28559 0,'2'-12'1264'0,"0"7"272"0,1-2-1232 0,-2 1-304 16,-1 0 0-16,0 2 0 0,-1-2 2208 0,-1-2 384 0,-2-5 80 0,-6-2 16 15,-3-1-928-15,-4 5-176 0,-4 4-48 0,0 4 0 16,-4 3-336-16,2 4-80 0,-1 3-16 0,3 3 0 16,4 1-336-16,3 2-64 0,2 1 0 0,4 2-16 15,4-1-688-15,2 1 0 0,2-16 0 0,0 0-176 16,-3 31-256-16,5-25-48 0,1 2-16 16,-3-8 0-16,0 0 112 0,0 0 0 0,55 59 16 0,-55-59 0 0,0 0-16 0,65 47 0 31,-65-47 0-31,0 0 0 0,72 44 128 0,-72-44 0 0,0 0 16 0,53 34 0 0,-53-34 240 0,0 0-144 15,0 0 144-15,0 0-128 0,0 0 128 0,0 0 0 16,0 0 0-16,15 51 128 0,-22-46 112 0,-3-2 16 16,-4 0 16-16,-3 0 0 0,-2 1 16 0,-1-1 0 0,1 0 0 31,2-2 0-31,-2 2 160 0,4-2 48 0,-1-1 0 0,4 0 0 31,0 0-1008-31,2 0-208 0,2 0-48 0,1-1-13056 0,3 2-2624 0</inkml:trace>
  <inkml:trace contextRef="#ctx0" brushRef="#br0" timeOffset="12075.28">18628 10739 13823 0,'-5'-7'1216'0,"4"2"-960"0,1 3-256 0,1-1 0 0,1 1 5120 0,-2 2 960 15,0 0 208-15,1 0 48 16,-1 2-3488-16,0 2-688 0,0 2-144 0,-1 2-32 0,-1 3-896 0,2-11-176 15,0 0-32-15,-1 41-16 16,1-41-416-16,0 0-64 0,0 51-32 0,0-51 0 16,0 0-224-16,3 47-128 0,-3-47 128 0,0 0-128 0,0 0 0 0,0 0 0 15,27 54 0-15,-27-54 0 0,0 0-224 0,0 0 32 16,0 0 16-16,0 0 0 0,65 10 32 0,-58-13 0 16,-2 1 0-16,2 1 0 0,2-3 144 0,1-2 0 15,2-3-144-15,3 1 144 0,-1-3 0 0,1-2 0 0,-1 0 160 16,-2-1-160-16,0-3 368 0,-2-1-48 0,-1-1 0 0,2 1 0 15,-1 1 128-15,-2 2 32 0,2-1 0 0,-1 5 0 16,-2 1-48-16,-2 3-16 0,-2 1 0 0,-1 2 0 16,-2 3-48-16,0 2-16 0,0 2 0 0,-2 1 0 15,2 2-96-15,0 4 0 0,0-10-16 0,0 0 0 16,2 45-240-16,-2-45 0 0,0 0 0 0,10 52 0 16,-10-52 0-16,0 0-208 0,0 0 64 0,26 57 16 15,-26-57-64-15,0 0-16 0,0 0 0 0,0 0 0 16,0 0 208-16,54 38-192 0,-54-38 192 0,0 0-192 0,0 0 192 15,38-6 0-15,-38 6 0 0,20-7-144 0,-12 1 144 0,1-1 0 16,-3-1 0-16,-1-1 0 0,-1-1 0 0,-1 0 0 16,0-2 0-16,-6 0 128 0,-2 0-128 0,0-1 0 15,7 2 128-15,-5-2-128 0,-7 0 0 0,-3-2 0 16,1-2 0-16,-5 0 128 0,0 0-128 0,-2 1 0 16,1 4 0-16,3-1 0 0,-1 2-144 0,5 2 144 15,2 4-160-15,2 2 160 0,4 0-352 0,2 1 32 16,1 4 0-16,1-1 0 15,2 1-304-15,0-1-48 0,1 2-16 0,3 0 0 0,-7-3 272 0,0 0 48 16,0 0 16-16,48 4 0 0,-48-4 160 0,0 0 16 0,58 1 16 16,-58-1 0-16,0 0 160 0,64 7 0 0,-64-7 0 0,52 12 0 15,-52-12 0-15,0 0 0 16,72 21 0-16,-72-21 0 0,0 0 0 0,0 0 144 0,59 34-144 0,-59-34 160 16,0 0-32-16,0 0 0 0,60 59 0 0,-60-59 0 15,0 0 96-15,0 0 16 0,15 55 0 0,-18-45 0 16,-2-1 208-16,-4-2 64 0,-1 1 0 0,-2-1 0 15,-2 0 96-15,-1-1 32 0,3-3 0 0,2-2 0 16,0 1-272-16,3-5-48 0,3 0-16 0,2-3 0 16,1 1-304-16,4-4 0 0,0-1-176 0,2-1 176 15,2-2-528-15,-1-1 0 0,1 0 0 0,1-1 0 16,2-4 32-16,2-3 16 0,-1-4 0 0,3-4 0 0,0-1 144 0,2-3 16 16,1-1 16-16,0 4 0 0,-2 6 64 0,1 2 16 15,-1 6 0-15,-1 6 0 0,-1 2 224 0,0 4 0 16,-2 2 0-16,0 1-144 0,1 4 272 0,-2 2 64 15,-10-4 16-15,0 0 0 0,0 0-208 0,0 0 0 16,0 0 0-16,56 50 0 16,-50-42-384-16,-1-1-112 0,0 0-16 0,-3-1-16 15,1-2-320-15,-3 0-64 0,0-2-16 0,-3 0-18720 0</inkml:trace>
  <inkml:trace contextRef="#ctx0" brushRef="#br0" timeOffset="12218.76">18800 10470 40543 0,'-16'-18'1792'0,"11"9"384"0,2 2-1744 0,-1-1-432 0,2 2 0 0,2 1 0 0,2-2 0 0,2-6-272 0,9-8 32 0,8-9 16 15</inkml:trace>
  <inkml:trace contextRef="#ctx0" brushRef="#br0" timeOffset="22313.47">6141 7432 10127 0,'-4'-6'896'0,"1"3"-704"0,2-1-192 0,-1 1 0 0,2 0 384 0,0 0 32 16,-1-2 16-16,1-5 0 0,1-4 592 0,1-8 112 15,-1-3 16-15,2-2 16 0,-2-1 432 0,1 0 96 16,-1 1 16-16,-1 1 0 0,-1 0-160 0,-1-1-16 16,-2 1-16-16,0 2 0 0,1 0-240 0,-3 2-64 15,-1 0 0-15,-1 1 0 0,1 1-208 0,-2-1-48 16,1 3-16-16,-2-2 0 0,1 0-208 0,0-1-32 15,0-1-16-15,-1-1 0 16,3 2-240-16,-3 0-32 0,0-1-16 0,1 3 0 0,-1 0-128 0,-2 1-16 0,-3-2-16 0,1 2 0 16,0 1-240-16,-2 1 0 0,0 5 0 0,1 2 0 15,-2 2 256-15,0 3 0 0,-1 1 0 0,1 3 0 16,3 2-256-16,-3 2 0 0,-3 4 128 0,0 5-128 16,0 4 0-16,2 4 0 0,1 2 0 0,-1 4-160 15,2 4 32-15,-1 1 0 0,3 6 0 0,0 1 0 16,0-1-64-16,2-1 0 0,3 1 0 0,-1 1 0 0,0 1-80 0,1 2-32 31,1 3 0-31,-1 3 0 0,1-1 64 0,1 7 16 16,0 5 0-16,-2 2 0 0,4-5 48 0,-4-1 16 15,1 3 0-15,1-5 0 0,0-7 160 0,-2 9 0 16,1 10-144-16,-1 9 144 0,-1 2 0 0,2 2 0 16,-1-3 0-16,1 0 0 0,1-5 128 0,0 5 64 15,2 6 0-15,1 3 0 0,1 4 128 0,3-2 16 16,-1-1 16-16,0-5 0 0,2 1-128 0,-1 6-32 15,3 7 0-15,0-2 0 0,-2-3-32 0,0-5-16 0,-1 1 0 0,2 6 0 16,1 3-16-16,-1 1 0 0,0-2 0 0,-2-5 0 16,0-2-128-16,0 7 160 0,0 10-160 0,0 0 160 15,0-2-160-15,-2-1 160 0,1-1-160 0,0 4 160 16,2 6-160-16,-2-3 0 0,-1-7 0 0,-1-1 0 16,3 6 0-16,-1 2 128 0,1 2-128 0,-1-3 0 15,-2-6 0-15,1 1 0 0,1 7 0 0,0-1 0 16,-1 0 0-16,-1 0 0 0,-1-5 128 0,3 3-128 15,-1 2 0-15,1-1 0 0,1-4 0 0,-2 0 0 16,2 0 0-16,0 1 0 0,3 4 0 0,-3-3 0 0,2-2 0 0,-1-3 0 16,0 0 0-16,-1 1 0 0,3 5 0 0,-3-3 0 15,0-5 0-15,0 0 0 0,-1 3 0 0,1 1 0 16,0 0 0-16,-2-1 0 0,1-6 0 0,0-2 0 16,1 1 0-16,0-2 0 0,1 1 0 0,-1-10 0 15,1-13 0-15,-1 4 0 0,2 7 0 0,-2 1 0 16,3-1 0-16,0-3 0 0,-2-3 0 0,0-1 0 15,1-1 0-15,-2-2 0 0,1 1 128 0,1-1-128 16,0 1 0-16,3-3 128 0,-3-1-128 0,0-1 0 0,1-1 0 0,-2-6 128 16,1-2-128-16,0 5 0 0,1 3 144 0,0-1-144 15,1-1 0-15,2-4 0 0,-2-3 0 0,2-4 128 16,-1-3-128-16,1-1 0 0,0-3 0 0,2-2 0 16,-1-5 0-16,3-2 128 0,-10-35-128 0,21 64 0 15,-21-64 0-15,22 58 0 0,-22-58 0 0,21 50 128 16,-21-50-128-16,20 46 0 0,-20-46 0 0,18 39 0 15,-18-39 0-15,0 0 0 0,24 52 0 0,-24-52 0 16,0 0 0-16,20 40 0 0,-20-40 0 0,0 0 0 0,0 0 0 0,0 0 0 16,32 42 0-16,-26-36 0 0,-6-6 0 0,0 0-160 15,0 0 160-15,0 0-160 0,0 0 160 0,0 0-128 16,0 0 128-16,0 0-128 0,66 6 128 0,-57-12-128 16,-1 0 128-16,-1-1-128 15,2-1 128-15,-2-2 0 0,1 0 0 0,1-4-128 0,-1 0 128 0,1-5 0 16,-1 0 0-16,2-7 0 0,-3 1 0 0,2-5 0 15,-2-2 0-15,0-4 128 0,1 2 0 0,1-7 16 16,-2-2 0-16,0-7 0 0,0 4 16 0,1-8 0 0,1-7 0 16,1-8 0-16,0-7 32 0,-1-5 0 0,1-1 0 0,2-8 0 15,0-6-192-15,1-5 160 16,1 2-160-16,-2 1 160 0,-1 7-160 0,0-8 0 0,2-8 0 0,1-3 0 16,1 0 144-16,2-4-144 0,0 4 160 0,2-7-160 15,1-3 192-15,-1-9-48 0,0-2-16 0,-2-2 0 16,-2 2-128-16,-2 5 160 0,-3 0-160 0,-2-9 160 15,-1-9-160-15,-4-2 160 0,1 5-160 0,-4-3 160 16,0-5 16-16,-1 0 0 0,0 12 0 0,-1-9 0 0,-1-6 64 16,-2-2 16-1,-2 0 0-15,2 2 0 0,1 7-48 0,-2 6 0 0,2 2 0 0,0-1 0 0,1 1-208 0,-1 8 144 16,1 13-144-16,-1-2 128 0,1-5-128 0,-1 6 128 31,1 5-128-31,-1 6 128 0,-2 13-128 0,0-3 0 0,2-2 0 0,0 5 0 0,0 8 0 0,1 5-224 16,3 6 32-16,-2 1 0 31,5-3-592-31,0 2-112 0,3 2-32 0,1 6-12512 0,1 3-2496 0</inkml:trace>
  <inkml:trace contextRef="#ctx0" brushRef="#br0" timeOffset="23314.53">8755 7778 18431 0,'1'-29'816'0,"0"11"160"0,5-2-784 0,-3 2-192 0,-2 4 0 0,1 1 0 0,1-7 784 0,1-15 112 0,1-20 32 16,0-13 0-16,-4-5 1040 0,-2 6 208 0,-4 6 32 0,-3 6 16 15,-1 3-832-15,-3 3-176 0,-4 1-16 0,-2 2-16 16,-1 3 0-16,-2 0 0 0,0 4 0 0,0 0 0 16,-2 6-368-16,4 3-80 15,-3 3-16-15,4 4 0 0,-2 6-464 0,-1 2-112 0,0 5-16 0,-2 4 0 16,1 6-128-16,-1 5 0 0,2 3 144 0,-3 6-144 16,-2 7 0-16,-3 11 0 0,-4 8 0 0,1 7 0 15,-2 7-288-15,0 4-32 0,0 5 0 0,0 2 0 16,3 5 80-16,1 9 16 0,1 8 0 0,2 5 0 0,4-3 224 0,2-7-192 15,4 0 192-15,-3 10-192 0,1 12 192 0,-3 5-192 16,3 0 192-16,-3 0-192 0,1-1 192 0,0 4 0 16,0 1 0-16,-2 0 160 0,3-11 256 0,-2 9 48 15,1 12 16-15,-3 4 0 0,0 1-128 0,0 2-32 16,0 5 0-16,0 5 0 0,-2 1-32 0,1 5-16 16,-1 4 0-16,1 1 0 0,1-6-64 0,0 11-16 15,1 6 0-15,-1 1 0 0,3-8-64 0,-2 9-128 0,2 7 176 16,-1 0-176-16,2-13 0 0,0 10 0 0,0 4 0 0,-1 7 0 15,-1 6 0-15,-2-5 0 0,0-4 0 0,-2 7 0 16,1 9 0-16,-1 2 0 0,2-5 0 0,-1-2 0 16,2-2 0-16,-1-4 0 0,0 1 0 0,3-11 0 15,4-16 160-15,1 1-160 0,5 0 128 0,3-9-128 16,2-14 192-16,5 6-64 0,2 2 0 0,2-15 0 16,0-25-128-16,5 11 160 15,5 17-160-15,7 2 160 0,2-10-160 0,2-10 0 0,3-13 0 0,3-7 0 16,4-6 0-16,1-15 0 0,0-9 0 0,-1-10 0 0,0-4-192 15,-34-47 16-15,78 77 16 0,-78-77 0 0,80 61-32 0,-80-61-16 16,77 41 0-16,-77-41 0 0,72 25 48 0,-72-25 16 16,63 13 0-16,-63-13 0 0,0 0 144 0,75-3-192 15,-75 3 192-15,41-17-192 0,-41 17 192 0,42-34-128 16,-23 13 128-16,-1-10-128 0,2-8 128 0,0-12 0 16,1-9 0-16,-1-9 0 0,2-7 256 0,0-12-32 15,0-6 0-15,2-10 0 0,2-7 0 0,-1-8 0 16,0-4 0-16,-1-7 0 0,0-4-224 0,-1-7 144 15,0-6-144-15,-2-7 128 0,-1-3-128 0,-1-4 0 0,1-6 144 0,0-15-144 16,3-11 128-16,-2-9-128 0,0 4 128 0,2-13-128 31,1-5 160-31,0-3-32 0,-2 9-128 0,2-15 192 0,2-12 816 0,-4-1 144 0,-1 9 48 0,-1 10 0 32,0 6-1600-32,-2-3-320 0,-2-2-64 0,-1 2-16 0,-5 2 944 0,-4 4 192 0,-2 7 48 0,-2 12 0 15,-2 12 48-15,-2-1 16 0,1-2 0 0,-2 3 0 16,2 5-208-16,-2 10-48 0,0 9 0 0,-1 2 0 15,-2 3-336-15,-4 12-80 16,-3 16-16-16,1 4 0 16,-5 1 80-16,-4 1 16 0,-1 4 0 0,-2 9-14400 15,5 15-2880-15</inkml:trace>
  <inkml:trace contextRef="#ctx0" brushRef="#br0" timeOffset="24122.4">10848 8264 6447 0,'10'-23'576'0,"-2"0"-576"0,-2 8 0 0,-3 1 0 0,1-2 0 0,5-12-144 15,5-20-16-15,10-34 0 0,4-18 160 0,2-6 0 16,-5 7 0-16,-6 10 0 0,-10 13 432 0,-6 11 112 16,-8 8 32-16,-8 10 0 0,-5 8 1232 0,-7 8 256 0,-3 5 48 0,-3 7 16 15,-6 4 336-15,4 6 64 0,-1 3 16 0,-3 7 0 16,-1 6-640-16,0 7-128 0,-1 8-32 0,0 9 0 15,-5 13-1104-15,-1 9-208 0,1 11-48 0,2 4-16 16,4-3-208-16,-5 17-32 0,1 19-128 0,-1 15 192 16,4 7 320-16,5 11 64 0,3 10 16 0,4 5 0 15,4-1-304-15,2 12-64 0,0 9-16 0,0 8 0 16,-2 6-208-16,1 5-128 0,2 6 128 0,0-5-208 16,3-12 208-16,2-5-144 0,2 2 144 0,3 0-128 15,2 1 128-15,1-3 0 0,4-12 0 0,1 11 0 0,7 11 480 16,-1 5 32-16,3-1 0 0,-2-2 0 0,3-2 64 0,3 0 32 15,2 2 0-15,2-9 0 0,2-10-224 0,1-4-32 16,6-1-16-16,2 1 0 0,4 2-96 0,-1-15-32 16,-2-18 0-16,1-2 0 0,3 5-208 0,2-1 176 15,2-2-176-15,0-8 160 0,1-6-160 0,-2-10 0 16,1-1 0-16,-2-11 0 0,-2-2 0 0,-2-10-176 16,0-5 176-16,0-11-192 0,2-5 64 0,2-10 0 15,-1-5 0-15,-32-46 0 0,65 62-64 0,-65-62-16 16,62 30 0-16,-62-30 0 0,61 4 64 0,-61-4 16 0,61-22 0 0,-30 0 0 15,-4-4 128-15,1-14 0 0,-1-8 0 0,0-13 0 16,0-9 448-16,-1-11 0 0,3-8 16 0,-1-6 0 16,-1 1-144-16,4-19-48 0,1-16 0 0,4-11 0 15,0-11-96-15,0-8-32 0,-2-10 0 0,-3 3 0 16,-2 3-144-16,-2-11 0 0,-1-9 0 0,-7 3 0 16,0 5 0-16,-5 3 0 0,-1 1-192 0,-4 1 192 15,3 6-480-15,-1 2 32 0,2 8 0 0,2-3-17904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05T19:01:04.6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05T19:01:05.648"/>
    </inkml:context>
  </inkml:definitions>
  <inkml:trace contextRef="#ctx0" brushRef="#br0">22144 12013 0,'0'0'0,"0"0"15,0 0 1,-74 0 0,50-6-1,16-3 1,5-1-1,3-2 1,-6 4 0,-7-2-1,-2 3 1</inkml:trace>
  <inkml:trace contextRef="#ctx1" brushRef="#br0">21632 5411 12895 0,'0'-4'1152'0,"0"1"-928"0,0 2-224 0,-1 1 0 0,-1 0 624 0,1-2 80 0,-3 0 0 0,-2-1 16 0,-2 1 1008 0,-4 2 208 16,0 7 48-16,-3 3 0 16,1 4-432-16,0 5-80 0,0 6 0 0,-1 3-16 0,0 9-368 0,1 6-80 15,2 5-16-15,2 7 0 0,3 3-16 0,-2 1 0 16,4 0 0-16,-1-5 0 0,6-54-272 0,-6 103-64 15,2-42-16-15,3 2 0 16,-1 4-320-16,2-4-64 0,-1-5-16 0,1-58 0 0,1 103-96 0,-1-103 0 16,4 91-128-16,-4-91 192 0,6 71-16 0,-6-71-16 15,7 60 0-15,-7-60 0 0,0 0 160 0,11 79 16 0,-11-79 16 0,0 0 0 16,0 0 32-16,0 0 0 0,22 74 0 0,-17-66 0 16,1 1-96-16,0-4-16 0,2 0 0 0,2-3 0 15,1 0-80-15,2-2 0 0,2-3-16 0,4 0 0 16,2-1-48-16,-1-2-128 0,1 1 192 0,3-2-64 15,7 0-128-15,3-6 128 0,3 3-128 0,2-1 128 32,5-2-128-32,0 2 0 0,0 2 0 0,-3 1 128 0,0 1-128 0,0 1 0 0,2 0 0 0,3 2 0 15,2 0 0-15,1 1 0 0,0 3 0 0,1 0 0 0,-1 0 0 16,1 0 0-16,1 1 0 0,2 1 0 0,4 1 0 16,2-2 0-16,-7 1 0 0,8 0 0 0,8 0 0 0,6-1 0 15,4 2 0-15,7 0 0 16,0 2-128-16,-3 0 128 15,-2 0 0-15,6 2 0 0,5 0 0 0,2 1 0 16,6 1-144-16,1 1 144 0,0 2 0 0,-1-2 0 16,2 1 0-16,-1 0 0 0,0 3 0 0,3-2 0 15,5-1 0-15,-4-1 0 0,-5 1 0 0,-4-2 0 16,-6-1 0-16,4-1 0 0,4-1 0 0,-1-1 0 16,-5 2 0-16,-9-2 0 0,-12-1 0 0,1-1 0 0,4-3 144 0,0-2-144 15,-5 1 176-15,-2 0-48 0,-7-1-128 0,-10-1 192 16,-10 0-32-16,-4 1-16 0,-5-3 0 0,-2 0 0 15,-5-1 16-15,-2 0 0 0,-3-1 0 0,-4-1 0 16,-3-1 48-16,-3 0 16 0,-4-1 0 0,-2 0 0 16,-1 0 64-16,-2-1 16 0,-1-2 0 0,0-3 0 15,-1 5-64-15,-1-3-16 0,0-3 0 0,-1 0 0 16,0 3-96-16,0-2 0 0,2-1-128 0,-2-2 192 16,0-7-64-16,0-2 0 0,0-2-128 0,2 1 192 0,1-3-64 15,0 0-128-15,3-1 176 0,0-2-176 16,-1 0 160-16,1-3-160 0,0 0 128 0,-2 1-128 0,1 3 160 0,-1 0-160 15,2 0 192-15,-1-5-192 0,2-7 176 0,0-2-176 16,2 0 160-16,-2 3-160 0,2 4 144 0,-2 0-144 16,0 4 128-16,0 1-128 0,-2 3 0 0,1 1 128 15,-3 1-128-15,0 1 0 0,-2 4 0 0,1 2 128 16,-1 2-128-16,-1 1 0 0,-1-1 144 0,-1 1-144 16,-1 0 160-16,-3 1-160 0,1 1 160 0,-2 0-160 15,-1 4 160-15,-2 1-160 0,0 2 144 0,-1 2-144 0,0 3 128 16,-1 0-128-16,-2 3 0 0,-2 1 128 0,2 0-128 0,-3 2 0 15,-4 2 0-15,-1-1 0 0,-2 2 0 0,-5 1 0 16,-6-1 0-16,-12 3 0 16,-8 0 128-16,-10-1-128 0,-5 6 0 0,-3-3 0 0,-2 1 0 0,-7-6 0 15,-4 1 0-15,-8-1 0 16,-5 0 0-16,5 0 0 0,15-2 0 0,-14-3 0 16,-15-3 144-16,-7 2-144 0,0 1 128 0,4-2-128 0,7-4 128 0,-2 1-128 15,0-2 128-15,0 1-128 0,2 2 160 0,8-1-160 16,20-1 144-16,-6-1-144 0,-7-1 128 0,-6 0-128 0,-4-1 0 15,7-2 0-15,12 0 0 0,9 0 0 16,18 3 0-16,1-1 0 0,0 3 0 0,5-1 0 31,8 1-688-31,8 4-160 0,9 2-48 0,5 1-21520 0</inkml:trace>
  <inkml:trace contextRef="#ctx1" brushRef="#br0" timeOffset="4454.66">11898 11694 19343 0,'0'-2'1728'0,"0"1"-1392"0,0 1-336 0,0 0 0 0,0 0 992 0,1 0 128 0,-1-1 32 0,2 1 0 15,-2-2 1472-15,1 2 320 0,0 2 48 0,-1 2 16 16,3 0-1136-16,-1 3-208 0,-1 0-64 0,-1 3 0 16,0-10-848-16,0 0-176 0,1 42-48 0,-2-26 0 15,0 1-144-15,-1 1-48 0,2-18 0 0,-1 38 0 16,1-38-80-16,0 41 0 0,0-41-16 0,0 41 0 16,0-41-48-16,0 0-16 0,0 61 0 0,0-61 0 15,-2 40 16-15,2-40 0 0,0 39 0 0,0-39 0 0,0 40-48 0,0-40 0 16,0 42 0-16,0-42 0 0,3 47-16 0,-3-47-128 15,0 0 192-15,4 61-64 0,-4-61-128 0,5 45 160 16,-5-45-160-16,0 0 160 0,8 63-32 0,-8-63 0 16,0 0 0-16,7 55 0 0,-7-55-128 0,0 0 160 15,0 0-160-15,9 57 160 0,-9-57-160 0,0 0 128 16,0 0-128-16,0 0 128 0,0 0-128 0,0 0 192 16,15 52-192-16,-13-48 192 0,0 1-192 0,0-1 192 15,1-3-192-15,0 2 192 0,1-1-192 0,-1-1 192 0,-1 0-192 0,1-1 192 16,1 0-192-16,-1-1 128 15,2 1-128-15,-1-1 128 0,1-1-128 0,1-1 0 0,1 2 144 0,0-2-144 16,0 0 0-16,0 0 0 0,2 1 0 0,-2-3 128 16,1 3-128-16,1-3 0 0,1 2 0 0,0 2 0 15,1-2 0-15,0 0 0 0,-1 2 0 0,1 0 0 16,1 1 0-16,-1-2 0 0,-11 2 0 0,0 0 0 16,45 0 0-16,-28 0 0 0,0 0 0 15,-17 0 0-15,0 0 0 0,59 3 0 0,-59-3 0 0,46 4 0 16,-46-4 0-16,45 3 0 0,-45-3 0 0,48 3-128 15,-48-3 128-15,51 3 0 0,-51-3 0 0,49 0-128 0,-49 0 128 0,51 0 0 16,-51 0 0-16,47-2 0 0,-47 2 0 0,42 2 0 16,-42-2 0-16,0 0 0 0,58 3 0 0,-58-3 0 15,0 0 0-15,51 4 0 0,-51-4 0 0,0 0 0 16,49 4 0-16,-49-4-128 0,0 0 128 0,0 0 0 16,60 6 0-16,-60-6 0 0,0 0 0 0,0 0 0 15,52 5 0-15,-41-3 0 0,-1-2 0 0,0 1 0 16,0 1 0-16,-3-1 0 0,0-1 0 0,-1 1 0 15,-1-1 0-15,-1 2 0 0,2-2 0 0,-2 1 0 0,1-1 0 16,-1 0 0-16,1 2 0 0,-2-2 0 0,2 1 0 0,-1-1 0 16,-1 1 0-16,1-1 0 15,-1 2 0-15,1-2 0 0,0 1 0 0,-1-1 128 0,0 0-128 0,-2 0 0 16,2 0 0-16,-2 2 144 0,2-2-144 0,-1 0 0 16,-1 0 128-16,-1 0-128 0,0 0 0 0,0 0 0 15,-1 0 128-15,1 0-128 0,-2-2 0 0,2 2 0 16,-1-1 0-16,-2 1 0 0,0-2 0 0,-1 2 0 15,0 2-288 1,-2-2-112-16,0 1-32 0,1 2-13904 0,-1 0-2768 0</inkml:trace>
  <inkml:trace contextRef="#ctx1" brushRef="#br0" timeOffset="5581.36">11850 11805 6447 0,'-2'2'576'0,"-1"-4"-576"0,3 2 0 0,0-1 0 0,0 1 1856 0,0 0 256 0,2-1 48 0,-2-1 16 16,-2 1 1056-16,1-1 224 0,0 1 32 0,-2-2 16 15,3 2-1088-15,-2-2-224 16,0 0-32-16,0 0-16 0,-1 0-992 0,0-1-192 0,-1 1-32 0,0 0-16 16,3 1-432-16,-1 0-96 0,1 1 0 0,-2 1-16 15,2 1-224-15,-2-1-144 0,1 2 192 0,-1 0-192 16,3 0 128-16,2 1-128 0,-2 0 0 0,0-1 0 16,0 1 0-16,0 0 0 0,0 0 0 0,1-2 0 15,-1 2 0-15,2 0 0 0,1 0 0 0,-3 0-144 31,1 1-800-31,0 0-144 0</inkml:trace>
  <inkml:trace contextRef="#ctx1" brushRef="#br0" timeOffset="6864.98">11697 11776 28559 0,'3'1'2544'0,"0"-1"-2032"0,1 0-512 0,0 0 0 0,2 0 480 0,1-1 0 0,6-1 0 0,6 1 0 16,10-2 1072-16,6 0 224 0,5-1 32 0,-1-2 16 15,2 2-864-15,-1 0-192 16,2-2-16-16,-2 2-16 0,-2 0-288 0,0 0-64 0,0 1-16 0,0-2 0 15,2 1-144-15,1 0-32 0,1 0 0 0,3 1 0 16,2-1-48-16,2 1-16 0,5 1 0 0,-2 2 0 16,-7 2 16-16,3-2 0 0,3 3 0 0,4-3 0 15,-4 1-16-15,4 0-128 0,5 1 192 0,3 1-64 16,4 1-128-16,0 0 160 0,-2 3-160 0,3-1 160 16,-1-2-160-16,5 0 0 0,5-1 0 0,3 0 128 0,0 0-128 0,1 1 0 15,-2-1 0-15,4-2 0 0,9 1 0 0,1-4 0 16,3 1 0-16,-1-2 0 0,1 0 0 0,0-1 0 15,4-2 0-15,-2-2 0 0,-9 1 176 0,0 0-48 16,0 1-128-16,1-2 192 0,3-2-64 0,2-2-128 16,1 0 176-16,-6 0-176 0,-3 4 176 0,-8 1-176 15,-9 0 160-15,-2-2-160 0,-7 2 176 0,0-1-176 16,-3 2 192-16,-3 1-192 0,-5-1 224 0,-1 4-64 16,-6 1-16-16,-2 0 0 0,0 1-144 0,-3-2 128 15,2 2-128-15,-1-3 128 0,-5 2-128 0,2 1 0 16,-2 0 0-16,0 0 0 0,-3 0 0 0,-3 0 0 0,-3 1 0 0,-2-1 0 15,-3 2 0-15,-2-1 0 0,-18-1 0 0,0 0 0 16,44 7 144-16,-34-5-144 0,0 1 160 0,-3-2-160 16,0 0 176-16,-2 1-176 0,1-1 192 0,0 1-192 15,1-1 160-15,-3 0-160 0,-3-1 128 0,1 2-128 16,-1-2 128-16,-1 1-128 0,2-1 0 0,-2 2 128 16,0-2-128-16,0 1 160 0,1 0-160 0,-1 2 160 15,0 0-160-15,-1 0 160 0,1 1-160 0,-3 0 160 16,1 2-160-16,2-2 0 0,0 1 144 0,0 0-144 0,-4 2 0 0,-3 3 0 15,1 3 0-15,-1 1 128 0,-1 3-128 0,1 1 0 16,-3 2 0-16,3 4 0 0,7-24 0 0,-13 55 0 16,6-24 0-16,-1 3 0 0,-1 3 0 0,2-2 0 15,0-2 0-15,1-1 0 0,1 1 0 0,5-33 0 16,-6 68-128-16,6-68 128 16,-4 67 0-16,4-67-128 0,-3 63 128 0,3-63 0 0,-1 65 0 0,1-65 0 15,-3 67 0-15,3-67 0 0,-2 62 0 0,2-62 0 16,0 56 0-16,0-56 0 0,0 0 0 0,2 62 0 15,-2-62 0-15,0 0 0 0,0 0 0 0,0 52 0 0,-2-43 160 16,1-4-160-16,0-1 320 0,-2-1-48 0,0-1 0 16,-1-2 0-16,-1-2 80 0,0-1 16 0,-1 1 0 0,-2-4 0 15,-1-1 64-15,-2 0 16 0,-3-3 0 0,-2-1 0 16,-5-1-192-16,0 0-48 0,-3-1 0 0,-2-1 0 16,1 0-208-16,-5-1 128 0,-5 0-128 0,1 1 0 15,0 0 0-15,0 2 0 0,3 2 0 0,-8 2 0 16,-8 2 0-16,-11 2 128 0,-13 1-128 0,-5 2 0 15,-3 2 0-15,-1 2 0 0,2 1 128 0,0 2-128 16,3 1 0-16,-5 0 176 0,-6 3-176 0,-2-1 160 16,-1-1-160-16,0 2 192 0,3 0-192 0,-6 1 192 0,-3 2-192 0,-1-2 160 15,0 0-160-15,3-1 160 0,-2 0-160 0,2 1 128 32,3 1-128-32,-2 0 128 0,-4 1-128 0,4-3 128 0,6-1-128 0,10-4 128 0,8 1-128 0,1-3 0 15,1 0 0-15,1-2 128 0,1 2-128 0,5-5 0 16,4 0 0-16,7-3 0 15,3-3 0-15,4-1 0 0,5-1 0 0,4 1 0 0,4-3-240 0,4 1-80 16,3 0 0 0,2-1-16-16,6 2-816 0,6-1-144 0,9 0-48 0,-2 0-20736 15</inkml:trace>
  <inkml:trace contextRef="#ctx1" brushRef="#br0" timeOffset="8342.54">15558 8183 16575 0,'-7'3'1472'0,"4"0"-1168"0,4 0-304 0,2-1 0 0,-1 3 1520 0,-4 0 240 15,-1 7 48-15,-1 6 16 0,4-18 288 0,-6 49 64 16,6-49 16-16,0 58 0 0,0-58-1040 0,19 67-224 16,-19-67-32-16,20 68-16 0,-20-68-112 0,17 72-32 15,-17-72 0-15,2 70 0 0,-9-39-32 0,2 0 0 16,5-31 0-16,7 65 0 0,-7-65-160 0,24 60-32 15,-24-60-16-15,0 0 0 0,12 80-192 0,-12-80-48 0,2 57 0 0,-2-57 0 16,-3 56-64 0,3-56-32-16,-7 50 0 0,7-50 0 0,-6 43-32 0,6-43 0 0,-8 39 0 0,2-24 0 15,1-4 64-15,0 1 0 0,0 0 0 0,-4-3 0 16,-3-2 16-16,2-1 16 0,1-1 0 0,8 1 0 16,8-2 0-16,0-1 0 0,-3 0 0 0,0-2 0 0,1-1-96 15,-1 0-128-15,1-1 176 0,3-2-176 0,0 0 144 0,2-1-144 16,0-2 0-16,4-1 144 15,3-1-144-15,1-2 0 0,2 0 0 0,0 0 128 0,1 0-128 0,3 0 0 16,1 0 0-16,4 2 0 0,0 0 0 0,-12 3 0 16,-5 1 0-16,2 1 0 0,7-1-144 0,10 0 144 15,6 2 0-15,1-1 0 0,-6 2-128 0,5 0 128 16,10 1 0-16,-4 0 0 0,1 1 0 0,-1 0-128 16,0 2 128-16,3-1 0 0,0-1 0 0,4-1 0 15,2 0 0-15,3-1 0 0,4-2-176 0,2 0 176 0,3 2-160 0,2-2 160 16,3 0-144-16,1 0 144 0,-4 0-128 0,5-1 128 15,-1 0 0-15,1 0 0 0,-5 1 0 0,1 0-128 16,-5 2 128-16,-14-1 0 0,-7 1 0 0,4-1 0 16,17 0 0-16,14-1 0 0,8-2 0 0,2 1 0 15,-1 1 0-15,-22 1 144 0,-19-1-144 0,7 0 160 16,14 0-160-16,15-1 0 16,8 1 144-16,0-1-144 0,-2 1 0 0,-4 0 0 0,0 0 0 15,-5 2 0-15,-3-1 0 0,-4 1 0 0,0 1 0 0,-4 0 0 16,-2 0 0-16,-1 1 0 0,2-1 0 0,-1 0 0 0,-2 0 0 15,-1 0 0-15,-5 0 0 0,-1 2 0 0,-4-1 128 0,0 1-128 16,-2-1 128-16,4 1-128 0,0-1 128 0,-5 0-128 16,-5 1 128-16,2-2-128 15,4 3 0-15,2-2 144 0,0 2-144 0,-3-2 0 0,-3 2 0 0,-2-1 0 16,-2 0 0-16,-2 1 0 0,1 0 0 0,-5 0 0 31,-1 0 0-31,0-1 0 0,-2 1 128 0,-6-1-128 16,-5-1 0-16,-21-1 0 0,47 6 0 0,-47-6 160 15,53 5-160-15,-53-5 128 0,51 6-128 0,-51-6 0 16,43 6 0-16,-43-6 128 0,0 0-128 0,45 5 0 0,-35-3 0 16,-2-1 0-16,2-1 0 0,-3 0 0 0,1-3 128 15,0 2-128-15,-3-2 0 0,2 0 0 0,0-1 144 0,-1-2-144 16,0-1 208-16,-4-1-16 0,1-1-16 0,-1 1 0 16,-1-3 144-16,-2-2 48 0,-2-1 0 0,-1-2 0 15,-1-1 16-15,0-1 0 0,1 0 0 0,-2-4 0 16,-1-2-144-16,0-3-32 0,0-2 0 0,0-2 0 15,1 1-208-15,-1-2 176 0,0-1-176 0,-2-1 160 16,4 2-160-16,-1 1 192 0,0 1-192 0,-1 3 192 16,2 3-64-16,0-1 0 0,3-1 0 0,-1 1 0 15,-3 4 32-15,1-1 0 0,2 0 0 0,-2-1 0 0,-2-1-160 0,3 2 192 16,0-1-192-16,-2 3 192 16,-1 2-192-16,0 2 160 0,-1 4-160 0,-1-1 160 0,-1 3-160 0,-2 2 192 15,0-1-192-15,-3 2 192 0,1 1-192 0,-3 2 0 16,-2 1 144-16,0 0-144 0,-6 1 0 0,0-1 0 15,-5 3 0-15,-5 1 0 0,-3 2 0 0,-7 1 0 16,-3-1 0-16,-10 1 128 0,0-2-128 0,-6 2 0 16,-8 0 128-16,-10 3-128 0,-8 2 144 0,-12-1-144 15,-8-2 192-15,-7 1-192 0,0-1 256 0,-18 1-64 0,-16 0-16 0,-7-2 0 16,11 0 48-16,4-1 16 0,-1-3 0 0,-29 2 0 16,-32 1 16-16,-9-2 16 0,10-4 0 0,9-1 0 15,0 1 272-15,-16-3 48 0,-13 3 16 0,-11-4 0 16,-4-3-480-16,3-3-96 0,8-2-32 0,4 0 0 15,22-1-752-15,-18 1-144 16,-19 0-16-16,-4 1-16 0,3 2-480 0,7 1-112 0,4 3-16 0,-5 7-21648 16</inkml:trace>
  <inkml:trace contextRef="#ctx0" brushRef="#br0" timeOffset="19511.87">25268 17771 0</inkml:trace>
  <inkml:trace contextRef="#ctx1" brushRef="#br0" timeOffset="19020.47">22351 10736 32255 0,'2'0'2864'0,"-2"1"-2288"0,0 1-576 0,0-1 0 0,0 2 640 0,-2 0 0 16,2 2 16-16,-1 5 0 0,1 6 960 0,-2 4 192 0,2 4 48 0,2 3 0 16,-2 2-1216-16,1 2-224 15,2 3-48-15,-2 2-16 16,1 0-128-16,-1 2-32 0,1 3 0 0,-1 2 0 0,-1-2-32 0,0 0-16 0,0 0 0 0,-1-3 0 15,1-4-144-15,-2-3 160 0,-1-4-160 0,1-3 160 16,0-5-160-16,-1 0 160 0,1-4-160 0,-3-1 160 16,3-1-160-16,-1-3 0 0,0-1 0 0,0-4 128 15,2 1-320-15,-1-2-80 0,2-3-16 0,0-1 0 32,2-1-752-32,-1-3-160 0,2-3-16 0,3-3-16864 0</inkml:trace>
  <inkml:trace contextRef="#ctx1" brushRef="#br0" timeOffset="19528.43">22298 10600 17503 0,'-2'-7'1552'0,"1"0"-1232"0,2 2-320 0,2 2 0 32,1 0 1584-32,2-4 256 0,4-6 48 0,7-9 16 15,8-5 560-15,13-7 112 0,9 3 32 0,2 2 0 16,2 3-800-16,3 4-144 0,1 4-48 0,-1 7 0 15,-5 4-720-15,-4 5-160 0,-45 2-32 0,74 13 0 16,-74-13-256-16,0 0-48 0,69 49-16 16,-69-49 0-16,0 0-160 0,21 71-32 0,-24-46-16 0,-4 1 0 15,-1-1-176-15,-5 4 0 0,-5 0 0 0,-3 1 0 16,-5 0 0-16,-1-1 0 0,-4 0 0 0,0 0-176 16,-1-2 176-16,-4 1 0 0,2-2 0 0,0-1 0 0,3-2 0 15,3-2 0-15,3-3 0 0,2-4 0 0,8-1 0 0,2-3 0 16,4-3 0-16,2-1 0 0,5-2 0 0,0-3-160 15,2 1 160-15,3-1-160 0,0 1 32 0,2-2 0 16,0 0 0-16,2-2 0 0,1 2 128 0,1-1 0 16,-1-1 0-16,2 1 0 0,0 0 128 0,0-1 0 15,1 4 0-15,0-1 0 0,1 3 64 0,-2 3 32 16,-2 2 0-16,-1 1 0 0,-1 2 32 0,-2 1 0 16,0 4 0-16,-1 3 0 0,-2 1-64 0,1 0-16 0,-2 0 0 0,1 3 0 15,1 0-176-15,-2-24 160 16,5 53-160-16,-5-53 160 0,7 46-160 0,-7-46 0 0,0 0 0 0,13 57 0 15,-13-57 128-15,0 0-128 0,0 0 0 0,17 58 128 16,-13-47-128-16,-1 0 0 0,-1-1 0 0,-1-1 128 16,-1-1-128-16,0-1 0 0,-1 2 0 0,1-4 0 15,0 2 0-15,-2-1 0 0,4-2 0 0,-1 1-176 16,0-3-496-16,1 1-96 0,-1 0-32 16,3-2 0-16,1 1-752 0,-1-2-160 0</inkml:trace>
  <inkml:trace contextRef="#ctx1" brushRef="#br0" timeOffset="19893.4">22860 11490 8287 0,'3'0'736'0,"1"0"-592"0,0-1-144 0,0 0 0 0,2-1 2240 0,1 1 432 0,4-4 80 0,9 0 0 0,6-5 1248 0,6-4 240 15,1-2 48-15,-1 1 16 0,-4-2-1936 0,-2 0-400 16,-4 1-80-16,-3 1-16 0,-4 1-992 0,-1-2-208 15,-2 1-32-15,-5 0-16 0,-2 1-192 0,0 0-48 16,-4-3 0-16,-2 0 0 0,-2 0-96 0,-3 2-32 16,-2 1 0-16,-2-1 0 0,1 6-64 0,-1 0 0 0,-2 3-16 0,-2 4 0 15,-2 3 64-15,0 0 16 0,2 4 0 0,-1 2 0 16,1 1 64-16,0 5 32 0,-3 1 0 0,2 4 0 16,4 2-112-16,1 1-32 0,3 1 0 0,2 0 0 15,3 1-208-15,2-23 0 0,4 44 0 0,-4-44 0 16,0 0 0-16,20 58 0 0,-20-58 0 0,0 0 0 15,0 0-224-15,44 62 64 0,-44-62 16 0,0 0 0 0,0 0-112 0,0 0 0 16,68 49-16-16,-68-49 0 16,0 0-336-16,0 0-64 0,0 0-16 15,68 23 0-15,-68-23-528 0,0 0-128 16,0 0 0-16,52 0-17072 0</inkml:trace>
  <inkml:trace contextRef="#ctx1" brushRef="#br0" timeOffset="20194.48">23541 10887 23951 0,'4'-25'1056'0,"-3"11"224"0,2 1-1024 0,-1 3-256 0,-1 4 0 0,-1 1 0 15,1 0 2528-15,1-3 448 0,2-3 96 0,0-5 0 16,1 1-944-16,-1 2-192 16,0 4-32-16,-1 5-16 0,0 3-1008 0,-2 2-208 0,-1 3-32 0,0 5-16 15,-1 4-112-15,1 2 0 0,0 6-16 0,-3 3 0 16,3-24-64-16,-4 57-16 0,-1-28 0 0,1 1 0 15,0 1-144-15,0-1-16 0,-2 1-16 0,2 0 0 16,0 0-240-16,-1-1 128 0,2-3-128 0,3-27 0 0,-1 52 0 16,1-52 128-16,1 47-128 0,-1-47 0 0,0 0 0 0,13 55 0 31,-13-55 0-31,0 0 0 0,0 0 0 0,0 0 0 0,33 62 0 0,-33-62 0 0,0 0-336 0,0 0-16 31,0 0 0-31,0 0 0 16,0 0-400-16,0 0-80 0,48 52 0 0,-44-48-16 15,2 1-576-15,-2-3-112 0</inkml:trace>
  <inkml:trace contextRef="#ctx1" brushRef="#br0" timeOffset="20653.08">23812 11278 24879 0,'0'0'2208'16,"0"0"-1760"-16,0 2-448 0,0-1 0 0,0 1 2512 0,0-1 432 0,0 3 64 0,1 3 32 15,-1 5-1056-15,0 2-192 0,2 0-64 0,-1 1 0 16,-1-15-1072-16,0 0-208 0,7 51-64 0,-7-51 0 16,0 0-256-16,0 0-128 0,0 0 0 0,28 65 128 15,-28-65-128-15,0 0 0 0,0 0 0 0,0 0 0 16,0 0-224-16,57 17 80 0,-44-21 16 0,-5 0 0 16,-1 1 128-16,0-1 144 0,3-3-16 0,0-2-128 15,6-4 464-15,-2-2-16 0,1-2 0 0,-2 0 0 16,-2 0 192-16,1-1 16 0,-3-1 16 0,1 0 0 0,2-3-48 0,-4 1-16 15,1 0 0-15,-4 0 0 0,0 4-112 0,-3 1-32 16,1 4 0-16,-3 2 0 0,2 3-32 0,-5 1-16 16,0 5 0-16,-1 2 0 0,-1 2 64 0,0 1 16 15,-1 2 0-15,2 4 0 0,-2 2-304 0,1 5-48 16,-1 6-16-16,2 4 0 0,-1 1-128 0,3 2 0 16,2-30 0-16,-2 63 0 0,2-63 0 0,6 55-144 15,-6-55 144-15,0 0 0 0,22 62 0 0,-22-62 0 16,0 0 0-16,0 0 0 0,47 50 0 0,-47-50 0 0,0 0 0 15,0 0 0-15,59 21 0 0,-59-21 0 0,34 0 0 0,-20-1 0 16,1-2 240-16,-1 0-48 0,-2-1-16 0,1 0 0 16,-2-1-176-16,1 0 160 0,-2 0-160 0,0-2 160 15,-2 2-384-15,2-1-80 0,-2 0-16 0,-1 1 0 32,-1-2-1200-32,-2 0-240 0,-2 1-48 0,-4 0-20688 0</inkml:trace>
  <inkml:trace contextRef="#ctx1" brushRef="#br0" timeOffset="29863.69">11323 15104 30399 0,'0'0'2704'0,"1"0"-2160"0,2 0-544 0,0-1 0 0,1-1 624 0,3 1 16 16,4-3 0-16,11-5 0 0,7-5 832 0,8-4 192 15,3-3 16-15,3-6 16 0,4-3-720 0,2-4-144 16,4-5-16-16,3-4-16 0,2 1-320 0,-3-2-64 16,-3 2-16-16,-5 1 0 0,-3 3-16 0,1-5-16 15,0-1 0-15,-1-2 0 0,-2 2-48 0,-1-1-16 0,2-2 0 0,1 0 0 16,1-1-16-16,-4-1 0 0,-6 4 0 0,5-5 0 15,5-3-96-15,4-7 0 0,5 0-16 0,-2 2 0 16,0 4-176-16,-3 9 0 0,-6 8 144 0,-2 2-144 16,-4 2 0-16,-6 2 144 15,-4 4-144-15,-4 3 0 0,-1 3 224 0,-8 8-64 0,-4 2-16 0,-3 3 0 16,0-2-144-16,-2 1 192 0,-1 2-192 0,1 0 192 0,2 0-192 16,-1-1 0-16,-3 0 0 0,-2 3 128 0,1-1-128 0,-1 3 0 15,2 1 0-15,0 2 0 0,0 1-304 0,-2 2-32 16,3 2-16-16,-1 2 0 31,-1 3-512-31,0 2-96 0,-2 2-32 0,-2 1-12400 0,-3 2-2480 0</inkml:trace>
  <inkml:trace contextRef="#ctx1" brushRef="#br0" timeOffset="30213.21">12112 13860 16575 0,'0'-13'1472'0,"2"7"-1168"0,2 2-304 0,0 0 0 16,-1-1 592-16,3 1 64 0,5-1 16 0,10-7 0 16,15-6 1504-16,12-8 288 0,4-2 64 0,-1 0 16 31,0-3 80-31,-1 0 32 0,1 0 0 0,-1 0 0 16,-2 0-1248-16,0 1-240 0,-2 2-48 0,-3 2-16 15,-4 4-560-15,4-4-112 0,5 1-32 0,-23 9 0 16,-5 6-112-16,-3 0-32 0,3-1 0 0,4 0 0 0,5-2-64 0,5 0-32 15,-3 4 0-15,-2 4 0 0,-5 5-32 0,-6 7 0 16,-18-7 0-16,0 0 0 0,0 0 0 0,41 78 0 16,-41-78 0-16,14 72 0 0,-14-72-128 0,14 86 128 15,-14-86-128-15,23 101 128 0,-23-101-128 0,31 93 0 16,-31-93 144-16,39 72-144 0,-39-72 0 0,0 0 144 16,58 72-144-16,-58-72 0 0,0 0 336 0,65 52-32 15,-65-52-16-15,0 0 0 0,61 41-16 0,-61-41 0 16,0 0 0-16,0 0 0 0,0 0-272 0,52 34 128 0,-45-31-128 15,-1 0 0-15,3 0 0 0,-2 1-320 0,-2-1 32 0,0 1-13872 16,-4 1-2784-16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9:01:50.5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15804 2201 4607 0,'-20'-18'400'0,"7"7"-400"0,0 0 0 0,5 1 0 0,5 4 6080 0,0 0 1120 15,-2-4 224-15,-2-4 64 0,-5-5-4720 0,-3-14-928 16,-2-8-192-16,0-4-48 0,-1 0-384 0,-4-2-64 16,0-1-32-16,-2 3 0 0,1 5-704 0,-1 3-144 15,-3 4-16-15,-4 0-16 0,0 2 112 0,-7-3 32 16,-4-3 0-16,-8 1 0 0,-6-1-32 0,-5 0 0 16,-4 2 0-16,-7-2 0 0,-6 2 0 0,-2 1 0 15,1 4 0-15,-5 3 0 0,-5 5-128 0,-3-1-32 0,2 5 0 0,0 2 0 16,1 6-192-16,-9 3 0 0,-8 2 0 0,0 2 0 15,6 3 0-15,-3 3 0 0,-2 4 0 0,-1 4 0 16,-1 2 128-16,0 5-128 0,1 3 0 0,0 3 144 16,12 0-144-16,-4 5 0 0,-6 5 0 0,3-2 128 15,6-2-128-15,-2 4 0 0,-11 7 0 0,-3 5 0 16,-5 6 0-16,-4 8 0 0,-2 2 0 0,4 2 0 16,3-1 0-16,11-1 0 0,10-1 128 0,12-3-128 15,9 0 0-15,-5 8 0 0,-5 9 0 0,0 8 128 16,6 2-128-16,5-1 0 0,3-1 0 0,7 0 0 0,7 1 0 0,4 0 0 15,4 5 0-15,6-2 0 16,9-5 0-16,5-1 0 0,3 4 0 0,7 6 0 0,6 2 0 0,5-3 0 16,8-5 0-16,5-11 0 0,1-7 0 0,10 7 0 15,12 11 0-15,8 1 0 0,7 0 0 0,8-3 0 16,5-4 0-16,2-1 0 0,7 0 0 0,3-3 0 16,5-2-128-16,9-6 128 0,12-7-128 0,5-3 128 15,8-2-160-15,1-7 160 0,-5-4-144 0,18-2 144 16,14 0-128-16,1-3 128 0,-11-5-128 0,15-6 128 15,17-4-128-15,1-4 128 0,-13-3 0 0,5-5-128 0,14-2 128 0,-5-3 0 16,-6-1 0-16,-1-5 0 0,4-4 0 0,-7-5 0 16,-5-3 256-16,2-5 0 0,6-5-16 0,-15-4 0 15,-21-1 144-15,8-8 16 0,13-10 16 0,-8-6 0 16,-14-4-16-16,-4-4 0 0,0 0 0 0,-10-7 0 16,-9-1 16-16,-14-5 0 0,-14 0 0 0,-3-2 0 15,-4-8 16-15,-8 1 0 0,-7-1 0 0,-9 1 0 16,-10 2 16-16,-9 0 0 0,-6-1 0 0,-10-7 0 15,-12-6-48-15,-7-2 0 0,-8 3 0 0,-3 2 0 16,-7 2-176-16,-4-2-32 0,-5-2-16 0,-5 5 0 0,0 4-176 16,-1 4 0-16,0 6 0 0,-6 2-176 15,-3 0-768-15,-4 7-144 0,-1 8-48 0,1 7 0 16,2 8-512-16,5 6-96 0,6 6-32 0,8 5-19872 16</inkml:trace>
  <inkml:trace contextRef="#ctx0" brushRef="#br0" timeOffset="666.7">13558 4767 24879 0,'-3'3'2208'0,"1"3"-1760"0,2-1-448 0,0 1 0 0,2 1 272 0,-2 1-16 16,1 5-16-16,-1-13 0 0,7 64 1568 0,2-16 320 15,5 10 64-15,3 1 16 0,3 2-1216 0,2-1-240 16,1-2-48-16,1 3-16 0,1 0-432 0,-2 4-64 16,1 1-32-16,0 6 0 15,3 6 64-15,-1 5 16 0,1 5 0 0,-1-3 0 0,-8-20 208 0,3 10 64 0,5 14 0 0,-1 8 0 16,5 3-96-16,-3 1-16 0,-2-2 0 0,2 7 0 15,1 9-80-15,-1 1-32 0,-4-17 0 0,-1 7 0 16,-1 10 64-16,-1 5 16 0,3 7 0 0,-3 3 0 16,-5-7-48-16,-1 9-16 0,0 13 0 0,-2-1 0 15,-4-5-48-15,-6 1 0 16,-1 5 0-16,-2-4 0 0,-2-13-64 0,-4 8-32 0,-5 10 0 0,-2-3 0 31,0-18-32-31,-4 5-128 0,-3 10 192 0,-6-4-64 0,0-7-128 0,-4 0 160 16,1 5-160-16,-1-12 160 0,0-10-160 0,-1-3 0 15,0 3 144-15,1-6-144 0,2-4 0 0,3-9 128 16,2-8-128-16,0-9 0 0,2-3 0 0,-2-2 0 16,0 0 0-16,0-4 0 0,2-6 0 0,1-7 0 15,3-6 0-15,2-6 0 0,4-5 0 0,0-4 0 16,4 0 0-16,1-7 0 0,1-3 0 0,5-3 0 16,1-3 0-16,0-18 0 0,0 0 0 0,0 0-208 15,0 0 16-15,0 0 16 16,0 0-512-16,63 33-96 0,-63-33-32 0,34-13 0 15,-17 5-928-15,1-2-192 0</inkml:trace>
  <inkml:trace contextRef="#ctx0" brushRef="#br0" timeOffset="1221.55">13466 11682 17503 0,'0'-2'1552'0,"0"-1"-1232"0,1 0-320 0,-1 2 0 0,2-1 1696 0,-1 1 288 0,0-2 48 0,2-3 16 15,0 1 896-15,1 0 192 16,-1 4 48-16,1 4 0 0,1 4-1536 0,-3 6-304 0,1 5-64 0,0 5-16 16,-2 5-736-16,1 4-144 0,-1 6-16 0,-1 2-16 15,0 4-128-15,0-2-32 0,-1-1 0 0,-1-3 0 16,1-4-64-16,1-4-128 0,0-5 176 0,0-3-176 15,1-6 192-15,1-1-64 0,1-4 0 0,-2-4-128 16,3-1 560-16,1-4 0 0,0-2 0 0,1-2 0 16,0 0 192-16,1-3 32 0,2-4 16 0,3-4 0 15,-1-1 32-15,3-3 16 0,3-3 0 0,0-4 0 0,1 0-80 16,2-2 0-16,0-3-16 0,1-2 0 0,2 0-240 0,-2-1-32 16,2-1-16-16,-2 2 0 0,-3 1-176 0,1-1-32 15,-3 0-16-15,1 3 0 0,-1 1 272 0,-3 3 64 16,-2 3 16-16,-4 3 0 0,0 3-464 0,-1 3-128 15,-2 3 0-15,-1 2 0 16,-2 3-848-16,-1 1-192 0,0 3-48 0,0 0 0 16,-1 2-448-16,-2 2-112 0,0 1-16 0,-1 5-13632 15,-2 4-2720-15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05T19:02:13.5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05T19:02:15.798"/>
    </inkml:context>
  </inkml:definitions>
  <inkml:trace contextRef="#ctx0" brushRef="#br0">23120 13748 0,'0'0'0,"103"-1"16,32 2-16,-135-1 15,0 0-15,356 1 32,-433 2-17,-19 1 1,5-5 0,22-2-16,11 2 15,19 1 1,22 0-1,17-3 1,-19-32 0,19 6-1,-15 7 1,9 9 0,5 7-1,13 6 1,-9 0-1,-7 0 1,-9 50 0,2-30-1,2-8 1,28-10 0,-19-2-1,21 0 1,-4-23-1,-17 10-15,13-1 16,-15-3 0,2-12-1,2-15 17,2 10-32,10-1 15,3-1 1,-33 25-1,59 7 1,-36-6 0,-44-17-1,71 27 1,-7-20 15,-9 1-15,-1 10-1,-17-1 1,0 13 0,0 3-1,0-1 1,0 2-16,0 3 16,0 0-1,-25 7 1,16 4-1,14 8 1,2 6 0,3-1-1,-22-3 1,-10-3 0,-17-4-1,4 0 1,3-1-1,1-4 1,12-7 0,14-7-16,10-6 15,9-15 17,16 0-17,11-14-15,4-4 16,-2-4-1,-2-2 1,1 2 0,-8 0-1,-14 7 1,-30 14 0,-20 18-1,-11 25 1,2 27-1,15 39 1,16 50 0,-96-29-1,-15-19 1</inkml:trace>
  <inkml:trace contextRef="#ctx0" brushRef="#br0" timeOffset="644.57">24593 13735 0,'0'0'0,"71"-44"0,-40 23 16,-11 4-1,1-3 1,0 2 0,7-2-1,9-5 1,15-10 0</inkml:trace>
  <inkml:trace contextRef="#ctx1" brushRef="#br0">24491 6563 12895 0,'-9'-31'1152'0,"-1"8"-928"0,0 5-224 0,4 3 0 0,2 7 5056 0,1 1 960 16,-1-2 192-16,-5-6 32 0,-5-9-5040 0,-4-9-1008 15,-3 0-192-15,-5 0 0 0,1 5 256 0,-3 2 112 16,-1 7 16-16,0 2 16 0,-4 2 368 0,-1 4 64 16,-4 3 0-16,-1-1 16 0,-1 4-384 0,-4-1-80 15,-4 2 0-15,-1-1-16 0,-4 3-192 0,3 0-48 16,0 1 0-16,-2-1 0 0,0 4-128 0,-4-1 0 15,-1 2 144-15,0 1-144 0,6 2 0 0,-2 2 0 16,-1 2 0-16,0 2 0 16,5 2 0-16,6 1 192 0,4 2-64 0,3 3 0 0,3 5 112 0,0 4 16 0,2 2 16 0,3 0 0 15,2-2-128-15,1 5-16 0,-2 5-128 0,6-1 192 16,3 3-192-16,1 7 0 0,2 8 128 0,4 5-128 16,4 5 0-16,4 2 128 0,5-3-128 0,6-1 0 15,3-2 0-15,8 0 0 0,6 3 0 0,5-1 0 16,5-1 0-16,6-2 0 0,4-3 0 0,3-4 0 15,2-6 0-15,-1-7 0 0,-1-8-128 0,7 0 128 16,5-2 0-16,-1-4 0 0,-4-3 0 0,2-2 0 0,3 0 0 16,-3-5 0-16,-2-3 0 0,-4-7 0 0,-3-3 0 15,0-4 128-15,-1-4-128 0,-4-3 192 0,-3-2 176 0,-1-5 16 16,2-4 16-16,-4-3 0 0,-3-2 112 0,-6-4 32 16,-1-3 0-16,-6-5 0 0,-1-2 80 0,-6-5 16 31,-1-3 0-31,-6-6 0 0,-3-1-128 0,-2-5-32 15,-4-2 0-15,-2-3 0 0,-2 0-192 0,-2 1-32 16,1 3-16-16,-3 3 0 0,-1 1-112 0,1 5-128 16,1 5 176-16,-1-4-176 0,2 0 0 0,-2 0 0 15,2 0 0-15,0 3-192 16,1 2-384-16,3 5-64 0,0 4 0 0,0 3-16 16,2 3-560-16,-1 4-96 0,3 1-32 0,-2 5-19392 0</inkml:trace>
  <inkml:trace contextRef="#ctx1" brushRef="#br0" timeOffset="6781.97">24326 9956 18431 0,'2'-3'1632'0,"-2"0"-1312"0,0 1-320 0,0 0 0 0,0 1 1856 0,0-1 288 0,0 0 64 0,0-3 16 32,0 1 624-32,-2-2 128 0,1 4 32 0,-2 0 0 15,0 4-1504-15,0 2-288 0,2 0-64 0,-2 5-16 16,0 0-656-16,2 4-128 16,-1 4-32-16,2-17 0 0,0 0-16 0,-1 67-16 0,1-67 0 0,1 59 0 15,-1-59 0-15,-2 68 0 0,2-68 0 0,-5 76 0 16,5-76-48-16,-7 79-16 0,3-41 0 0,0 0 0 15,4-38-48-15,-6 74-16 0,0-40 0 0,2-3 0 16,4-31 0-16,-3 58 0 0,3-58 0 0,-5 53 0 16,5-53 32-16,1 47 0 0,-1-47 0 0,-3 40 0 0,3-40-32 0,0 0 0 15,0 0 0-15,5 56 0 0,-5-56-160 0,0 0 128 16,0 0-128-16,0 0 128 0,0 0-128 0,0 0 0 16,0 0-192-16,0 0 192 15,0 0-832-15,0 0-64 0,0 0 0 0,0 0 0 16,0 0-656-16,0 0-144 0</inkml:trace>
  <inkml:trace contextRef="#ctx1" brushRef="#br0" timeOffset="7162.25">23299 11058 29487 0,'2'0'1296'0,"-1"0"288"0,0 0-1264 0,2 0-320 0,0 0 0 0,0 0 0 15,2 1 1936-15,4 1 336 0,-9-2 64 0,0 0 16 16,69 11-816-16,-69-11-176 0,69 13-16 0,-69-13-16 0,77 11-576 0,-77-11-112 16,84 9-32-16,-36-9 0 15,3-2 32-15,11-3 0 0,9-2 0 0,8-2 0 16,6 1-16-16,-2-2 0 0,-1 1 0 0,0-2 0 0,4-3-48 0,-8 1 0 15,-7 2 0-15,4 1 0 0,1 0-64 0,-1 2 0 16,-3-1-16-16,-7 1 0 0,-7-1-64 0,-19 3-16 16,-6 2 0-16,-4 0 0 0,2 0-128 0,2-2-32 15,1 0 0-15,0 1 0 0,-3 1-64 0,-4-1 0 16,-2 2-16-16,-4 2 0 0,-21 1-176 0,0 0 160 16,36 0-160-16,-31 1 160 0,-1 1-160 0,-2-1 0 0,-4 1-160 0,0 1 160 31,-3-1-896-31,0 3-64 0,-7-1-32 0,1 1 0 15,0 0-464-15,-5 0-80 0,-3 2-32 0,-7 2-20336 0</inkml:trace>
  <inkml:trace contextRef="#ctx1" brushRef="#br0" timeOffset="7620.84">23373 11464 23039 0,'2'-6'1024'0,"0"3"192"0,-1 0-960 0,-1 2-256 0,2-1 0 0,-1 1 0 0,0 0 1968 0,1-1 336 15,-2 1 80-15,1 1 16 0,1-2 272 0,1 2 48 16,-2 0 16-16,0 0 0 0,1 2-1696 0,-1 1-336 16,2 1-64-16,-3-4 0 15,0 0-128-15,0 0 0 0,20 53-16 0,-20-53 0 0,0 0-144 0,10 71-32 0,-10-71 0 0,4 54 0 16,-4-54-48-16,3 52-16 0,-3-52 0 16,3 52 0-16,-3-52-16 0,2 50-16 0,-2-50 0 0,0 0 0 31,5 62 16-31,-5-62 0 0,0 0 0 0,1 47 0 0,-1-47 16 0,0 0 0 0,0 0 0 0,0 0 0 15,0 43-64-15,0-38-16 0,-1-3 0 0,1 0 0 16,-2-1-176-16,1 1 0 0,-1-2 0 0,1-2 0 16,1 2 0-16,-1 0 0 0,-1 0 0 0,2-1-176 15,-1 1-784-15,1 0-176 0,-2-3-16 16,2 2-20192-16</inkml:trace>
  <inkml:trace contextRef="#ctx1" brushRef="#br0" timeOffset="7921.65">24008 11384 37775 0,'-3'-4'1664'0,"3"3"368"0,2 1-1632 0,-1 0-400 0,-1 1 0 0,0 1 0 16,2-1 768-16,-1 3 64 0,2 2 0 0,-3-6 16 15,0 0 48-15,0 0 0 0,11 63 0 0,-11-63 0 16,6 50-320-16,-6-50-64 0,4 54-16 0,-4-54 0 16,2 53-144-16,-2-53-32 0,1 54 0 0,-1-54 0 15,0 54-80-15,0-54-32 0,0 52 0 0,0-52 0 16,-1 45 16-16,1-45 0 0,-2 37 0 0,2-37 0 16,0 0-80-16,-1 46-16 0,1-34 0 0,0-2 0 0,0 0-128 0,1-2 0 15,1-1 0-15,-1-1 128 0,0-2-128 0,2 0 0 16,0-2 0-16,0-1 0 15,0-2-624-15,-1-1 0 0,1-1 0 0,-1-2-13504 16,-2-1-2704-16</inkml:trace>
  <inkml:trace contextRef="#ctx1" brushRef="#br0" timeOffset="8127.51">23716 11682 29487 0,'1'-1'2624'0,"1"0"-2112"0,2-1-512 0,0 1 0 15,0 1 2192-15,5-2 336 0,5-2 64 0,9-1 16 16,11-3-1088-16,-1 1-224 0,-16 5-32 0,3-1-16 16,6-1-224-16,6-1-32 0,5 1-16 15,4 1 0-15,3 0-464 0,-2 2-80 16,-3 0-32-16,-5-1 0 0,-34 2-400 0,48 2 128 0,-48-2-128 0,0 0 0 31,44 4-432-31,-44-4-160 0,0 0-48 0,0 0-13312 0,0 0-2688 0</inkml:trace>
  <inkml:trace contextRef="#ctx1" brushRef="#br0" timeOffset="8571.25">24522 11725 25791 0,'8'0'2304'0,"-3"-2"-1856"16,1 1-448-16,-2 0 0 0,0-1 1664 0,1 1 256 15,4-2 32-15,8-3 16 0,6 1 464 0,2-4 80 16,4 1 32-16,-2-2 0 0,-2 1-1520 0,-2 1-288 16,-5-1-64-16,-1 1-16 0,-4-1-160 0,-5 1-48 0,1-1 0 0,-5 2 0 15,-1-2-96-15,-2 0-32 0,-4 1 0 0,2 1 0 16,-5-3-112-16,-1 0-16 0,-1 0-16 0,-4 0 0 16,1 1-176-16,-2 1 128 0,-1 0-128 0,-1 0 128 15,0 3-128-15,0 1 0 0,-1 2 0 0,1 1 128 16,2 2-128-16,-1 2 0 0,1 1 0 0,2 0 0 15,1 2 0-15,0-2 0 0,0 3 0 0,0 3 0 0,-1 4 0 0,-3 9 0 16,-3 5 0-16,2 6 0 0,0 0 0 0,6 0 0 16,0-1 0-16,3-2 0 0,4-2 0 0,2-2 0 15,0-27 0-15,0 0 0 0,0 0 0 0,11 54 240 16,-7-46-48-16,-4-8 0 0,0 0 256 0,0 0 64 16,0 0 0-16,78 48 0 0,-78-48 80 0,65 16 32 15,-65-16 0-15,66 10 0 16,-66-10-176-16,64-2-16 0,-64 2-16 0,52-4 0 0,-52 4-416 0,41-8 0 15,-41 8 0-15,31-9-176 16,-18 5-944-16,-3 0-192 0,-3-1-32 0,0 1-21312 0</inkml:trace>
  <inkml:trace contextRef="#ctx1" brushRef="#br0" timeOffset="8983.56">24980 11468 18431 0,'6'-4'816'0,"-5"1"160"0,2 0-784 0,-2 1-192 0,1 1 0 0,-1 0 0 0,1-1 2160 0,-1 1 384 0,2-1 80 0,1 0 0 0,2-1 720 0,-1 0 144 16,4 1 32-16,-1 1 0 0,1 0-2064 0,1-1-416 0,-10 2-80 0,0 0 0 15,45-3-80-15,-45 3-16 0,0 0 0 0,52-4 0 31,-52 4-160-31,36-5-48 0,-36 5 0 0,32-6 0 16,-32 6-336-16,0 0-80 0,38-7-16 0,-29 4 0 16,-4 2-224-16,0-1-192 0,-3 2 48 0,-2-1 0 31,-1 1-720-31,0 0-144 0,-1 0-16 0,-3 1-20064 0</inkml:trace>
  <inkml:trace contextRef="#ctx1" brushRef="#br0" timeOffset="9553.75">25442 11263 11055 0,'3'-3'976'0,"-2"0"-784"16,1 2-192-16,-1-1 0 0,1 1 4544 0,-1 0 848 15,0-1 176-15,2 1 48 0,1-2-2096 0,4-1-432 16,0-2-80-16,0 0 0 0,4 1-1792 0,-2-1-368 15,0 0-64-15,-1 2-16 0,3-1-272 0,-2-1-64 16,0 0-16-16,-1 1 0 0,0-1-144 0,-1 2-16 0,-1-1-16 16,0 3 0-16,1-3 16 0,0 1 16 0,1 0 0 0,-1 0 0 15,2-1 0-15,-2 1 0 16,2 1 0-16,-1-1 0 0,-2 0-80 0,0 1-32 0,0-1 0 0,-3 2 0 16,0 2-32-16,-1-1 0 0,0 1 0 0,-2 1 0 15,-1-1 0-15,0 3-128 0,-1-1 192 0,1 1-64 16,-1 1-128-16,-1 0 160 0,-1 3-160 0,-1-1 160 15,-2 2-160-15,-1 1 192 0,0 2-192 0,3-3 192 16,0 1-192-16,1-2 0 0,-3 4 144 0,-1 1-144 16,0 3 0-16,-3 1 0 0,2 1 0 0,-3 1 128 15,-1 3-128-15,0-2 0 0,-1 0 0 0,0 0 0 0,-1-2 0 0,3 0 0 16,-2 0 0-16,2-2 0 0,1-1 0 0,-3-2 0 16,-1-1 0-16,6-1 0 0,6-2 0 0,1-1 0 15,1-7 0-15,0 0 0 0,0 0 0 0,0 0 0 16,0 0 0-16,0 0 128 0,0 0 80 0,0 0 32 15,0 0 0-15,58 26 0 0,-44-28 144 0,1 1 16 16,2-1 16-16,0-2 0 0,-1 3 32 0,2-2 16 0,3 0 0 16,3 0 0-16,-1-1 368 0,-2 1 80 0,3-1 16 0,0 0 0 15,0 1-736-15,-1 0-192 0,-3 2 0 0,1-1 0 16,-21 2 0-16,42 0 0 0,-42 0 0 0,0 0 0 16,44 2 0-16,-36-1 0 0,-1-1 0 0,-7 0 0 15,0 0 0-15,0 0 0 0,0 0 0 0,0 0 0 16,0 0 0-16,0 0 0 0,0 0 0 0,53 13 0 31,-53-13-896-31,0 0-192 0,0 0-64 0,0 0-15616 0,-7 32-3120 0</inkml:trace>
  <inkml:trace contextRef="#ctx1" brushRef="#br0" timeOffset="11718.31">27256 9671 5519 0,'1'-9'496'0,"-1"5"-496"0,0 0 0 0,-1 1 0 15,2 2 3200-15,-1-1 560 0,0 2 96 0,0-1 32 0,0 1-2480 0,-2 0-512 16,-4 1-80-16,-3-1-32 0,-2 3 1072 0,-2 1 224 16,-4 2 32-16,-1 1 16 15,-2 4-432-15,1 2-96 0,-3 1 0 0,1 3-16 0,3 1-256 0,-1 2-48 16,2 4-16-16,2 0 0 0,-1-1-688 0,1 1-128 16,-1 4-16-16,-1 9-16 0,-1 11-160 0,2-13-16 15,5-11-16-15,-2 3 0 0,-5 17 32 0,-10 24 0 16,-10 19 0-16,-3 16 0 0,1 12-64 0,5 1 0 15,5-6 0-15,8-8 0 16,7-9-64-16,6-4-128 0,4 0 176 0,4-6-176 0,1-2 192 0,3-9-192 0,0-6 192 0,-2-5-192 31,3-3 368-31,-1-2-48 0,0-1 0 0,-2-2 0 16,2-1 112-16,0-1 16 0,-3-51 0 0,10 97 0 16,-10-97 64-16,11 95 32 0,-11-95 0 0,10 86 0 15,-10-86-128-15,10 79-32 0,-10-79 0 0,8 64 0 16,-8-64-48-16,0 0-16 0,19 72 0 0,-19-72 0 15,0 0 16-15,0 0 0 0,28 56 0 0,-28-56 0 16,0 0-176-16,0 0-32 0,0 0-128 0,0 0 192 16,0 0-192-16,0 0-208 0,0 0 32 0,30-4 16 15,-30-4-928-15,0-7-192 16,0 1-48-16,-6-8-20976 0</inkml:trace>
  <inkml:trace contextRef="#ctx1" brushRef="#br0" timeOffset="12148.88">27413 10718 11055 0,'-5'-6'976'0,"3"2"-784"0,-1 1-192 0,1 1 0 0,2 1 2240 0,-1 0 416 0,1 1 80 0,-1-2 16 16,-1 1 960-16,1-1 192 0,-1 1 32 0,1 2 16 0,0 2-1744 0,-1 4-352 15,2 2-64-15,0 2 0 16,2 2-1040-16,-2-13-208 0,0 0-32 0,0 0-16 15,9 72-48-15,-9-72-16 0,6 51 0 0,-6-51 0 16,4 52-80-16,-4-25-16 0,0-27 0 0,3 53 0 0,-3-53-64 0,2 54-16 16,-2-54 0-16,1 55 0 0,-1-55 0 0,0 50-16 15,0-50 0-15,0 0 0 0,-1 49-48 0,1-38 0 16,-2 1 0-16,2 0 0 0,-1 0-192 0,-2-4 0 16,1 1 128-16,1-2-128 15,0-2-400-15,-1 0-128 0,2-2-32 0,0-2-13536 0,2-1-2720 0</inkml:trace>
  <inkml:trace contextRef="#ctx1" brushRef="#br0" timeOffset="12467.61">28135 10913 27647 0,'0'0'1216'0,"0"0"256"0,0 0-1168 16,45 0-304-16,-38-2 0 0,-1 2 0 0,2-1 2176 0,-8 1 384 16,35-2 80-16,-35 2 16 0,57-3-784 0,-57 3-144 15,55-2-48-15,-55 2 0 16,52-5-624-16,-52 5-128 0,52-4-32 0,-25 1 0 0,2 1-192 0,-1-1-32 16,1 0-16-16,0 0 0 0,-29 3-224 0,59-7-48 15,-59 7-16-15,54-6 0 0,-54 6-96 0,49-5-16 16,-49 5 0-16,40-6 0 0,-40 6-128 0,31-4-128 15,-21 2 192-15,-2 0-192 0,-2 0 0 0,-2 1 0 0,0-1 0 0,-4 2 0 32,0 0-1056-32,-3 0-112 0,-2 0-32 0,-2 2-20368 0</inkml:trace>
  <inkml:trace contextRef="#ctx1" brushRef="#br0" timeOffset="13001.72">30227 9787 20271 0,'-2'0'1792'0,"1"1"-1424"0,1 0-368 0,0 1 0 0,-2 1 1728 0,1-1 256 0,0 6 64 0,-2 1 16 0,-1 7 544 0,-1 5 96 16,5-21 32-16,-8 54 0 0,8-54-1392 0,-7 66-256 15,7-66-64-15,-2 68-16 0,2-68-464 0,2 65-96 16,-2-65 0-16,7 57-16 15,-7-57 64-15,0 0 16 0,10 67 0 0,-10-67 0 0,0 0 16 16,0 0 16-16,14 68 0 0,-14-68 0 0,0 0-128 0,0 0-32 16,0 0 0-16,0 0 0 0,11 57-224 0,-11-50-160 15,2-3 192-15,-2 0-192 0,0 0 0 0,-2-1-224 16,2-1 16-16,-1-1 0 16,-1 1-640-16,1-2-128 0,0 0-32 0,-1-2-12464 0,1 2-2496 0</inkml:trace>
  <inkml:trace contextRef="#ctx1" brushRef="#br0" timeOffset="13335.59">29311 10715 34095 0,'6'1'1504'16,"-2"-1"320"-16,2 0-1456 0,1 2-368 0,0-2 0 0,0 0 0 0,3 1 1648 0,-10-1 256 15,44 0 48-15,-9-1 16 0,6-1-480 0,6 1-80 16,-1-2-32-16,8 0 0 0,10-1-272 16,8 0-48-16,4 1-16 0,-3-1 0 0,-15 2-272 0,-20 1-64 15,-4-1-16-15,2 1 0 0,3-1-176 0,12 2-16 16,13-1-16-16,9 1 0 0,5 0-16 0,-5 0 0 16,-11 0 0-16,-9-1 0 0,-10 1-80 0,-43 0 0 15,58 0-16-15,-34-2 0 0,-24 2 128 0,58-1 16 0,-25-1 16 0,-2 1 0 16,-4 0-384-16,-5-1-144 0,-2 1 0 0,-4-1 0 31,-5 1-848-31,-3 0-176 0,-2-1-16 0,-3 1-16 16,-2-1-528-16,-2 2-96 0,-2 0-32 0,-1 0-13600 0,-5 2-2736 0</inkml:trace>
  <inkml:trace contextRef="#ctx1" brushRef="#br0" timeOffset="13968.97">29169 11322 1839 0,'-3'-8'160'0,"3"4"-160"0,0-1 0 0,1 2 0 0,-1 2 6848 0,2 0 1344 15,-1-1 272-15,0 1 48 0,2-1-5440 0,0 0-1104 16,3 0-224-16,-2 2-32 0,-1 4-544 0,0 2-96 16,-2 1-32-16,0 3 0 0,-1-10-512 0,0 0-96 15,0 51-32-15,0-51 0 0,0 42-48 0,0-42-16 16,-2 48 0-16,2-48 0 0,0 57 32 0,0-57 0 16,1 63 0-16,-1-63 0 0,3 68-112 0,-3-68-32 15,4 65 0-15,-4-65 0 0,7 59 16 0,-7-59 0 0,6 53 0 0,-6-53 0 16,0 0 16-16,7 59 0 0,-7-59 0 0,0 0 0 15,0 0-256-15,0 0 128 0,7 54-128 0,-7-49 0 16,1 0 0-16,-1-3 0 0,0 1-208 0,0-1 64 31,2-1-880-31,-2-2-160 0,1-2-32 0,1 0-19200 0</inkml:trace>
  <inkml:trace contextRef="#ctx1" brushRef="#br0" timeOffset="14255.14">29657 11310 39615 0,'2'0'3520'0,"1"1"-2816"15,-1 0-560-15,0 2-144 0,-1-1 480 0,-1 0 64 0,2 3 16 0,2 2 0 16,-4-7 272-16,0 0 48 0,0 0 16 0,23 66 0 16,-23-66-160-16,0 0-32 15,11 72 0-15,-11-72 0 0,3 52-256 0,-3-52-48 16,0 56-16-16,-3-30 0 0,3-26-64 0,-6 46 0 0,6-46-16 0,-5 46 0 15,5-46-64-15,-5 41-16 0,5-41 0 16,0 0 0-16,-2 48-32 0,2-48-16 0,0 0 0 0,0 0 0 16,1 47-176-16,-1-47 0 0,0 0 0 0,0 0 128 15,0 0-384-15,0 0-64 0,0 0-32 0,0 0 0 32,0 0-1024-32,0 0-208 0,0 0-32 0,0 0-19056 0</inkml:trace>
  <inkml:trace contextRef="#ctx1" brushRef="#br0" timeOffset="14477.39">29554 11577 28559 0,'-10'-9'2544'0,"6"5"-2032"15,3 1-512-15,1 2 0 0,0-1 2608 0,0 2 416 16,1 0 96-16,1-1 16 0,0-1-1536 0,4 1-288 16,1 1-64-16,3-1-16 0,0-1-144 0,1 1-48 0,-2-1 0 0,3 2 0 15,4-1-272-15,5-1-64 0,3 1-16 0,2-2 0 16,2 0-208-16,1 2-32 0,-2-2-16 0,-1 2 0 15,-26 1-432-15,42-3 0 0,-42 3 0 0,0 0 0 32,43 0-608-32,-35 0-208 0,-2 1-32 0,-2 1-21424 15</inkml:trace>
  <inkml:trace contextRef="#ctx1" brushRef="#br0" timeOffset="14888.48">30080 11599 36863 0,'4'-1'3264'0,"0"-1"-2608"16,1 2-528-16,-1 0-128 0,-1 0 688 0,1-1 96 15,1-1 32-15,5 0 0 0,4-3 160 0,3 1 48 16,6-1 0-16,2-3 0 0,2 1-128 0,-3 0-32 16,0-1 0-16,0 1 0 0,-1-2-288 0,-3-1-48 31,0 2-16-31,-5-1 0 0,-2 0-128 0,-2 0-48 0,-4-1 0 0,-1 0 0 0,-3 0-208 0,-3 1-128 15,-2-3 160-15,-3 0-160 16,-1 0 0-16,-4 1 0 0,-1-2 0 0,-2 1 0 0,0 2 0 0,-1 1-192 16,-3 1 192-16,2 2-160 0,1 3 160 0,-1 0-160 0,-2 5 160 0,-1 1-160 15,-2 4 160-15,-2 3-128 0,-1 5 128 0,0 3-128 16,1 5 128-16,-1 2 0 0,1 5 0 0,1 1-128 16,2 3 128-16,2 1 0 15,4 1 0-15,4-4 0 0,9-32 0 0,-6 60 0 0,6-60 0 0,0 0-128 16,11 66 128-16,-11-66 144 0,0 0-16 0,0 0-128 15,50 62 576-15,-50-62 0 0,0 0 0 0,0 0 0 16,62 37 32-16,-62-37 16 0,0 0 0 0,65 20 0 0,-65-20-224 0,55 12-32 16,-55-12-16-16,58 7 0 0,-58-7-352 15,55 0 0-15,-55 0 0 0,49-4 128 16,-26 0-832-16,-3 0-144 0,-2-2-48 0,-2-1 0 31,-5 0-832-31,-1-2-160 0</inkml:trace>
  <inkml:trace contextRef="#ctx1" brushRef="#br0" timeOffset="15730.98">30676 11246 15663 0,'0'0'1392'0,"0"0"-1120"0,0 0-272 0,0 0 0 0,1 0 2560 0,-1 0 448 0,2 0 80 0,-1 0 32 16,2 0 464-16,1-1 80 0,2 1 32 0,1 0 0 15,0 0-2096-15,1-2-432 0,1 1-80 0,1-1 0 16,0 1-368-16,0-1-64 0,1 1-16 0,0-2 0 15,3 2-320-15,2-2-80 0,1-1-16 0,1 1 0 0,-1 0-224 0,-3 0 0 16,0 2 0-16,-2-2 0 0,-2 0-128 0,-3 2-128 16,-2-1-32-16,-2 1 0 15,-3 0-480-15,-1-1-80 0,-2 2-32 0,0 2-18768 16</inkml:trace>
  <inkml:trace contextRef="#ctx1" brushRef="#br0" timeOffset="16317.77">31207 11062 21183 0,'-3'-7'1888'0,"3"3"-1504"0,0 1-384 0,2 2 0 0,-1-1 3040 0,1 1 544 16,0-2 96-16,3 0 32 0,2 0-2128 0,3-1-432 16,1 0-64-16,2-2-32 0,-1 2 208 0,1-2 32 15,1 1 16-15,-1 1 0 0,0-2-752 0,1 0-160 16,0 1-16-16,1-1-16 0,2 2 32 0,0 1 16 16,-1-1 0-16,-1 1 0 0,-1 0-176 0,-1 0-48 15,-2 0 0-15,-2 2 0 0,-1 1-48 0,-2-1-16 16,0 1 0-16,-2 0 0 0,-1 1-128 0,-2 0 192 15,-1 2-192-15,0 0 192 0,-3 1-192 0,-1 2 0 16,-2 1 0-16,-1 1 128 0,-3 1-128 0,1 1 0 16,-4 2 144-16,-1 1-144 0,0 3 128 0,-2 2-128 15,-1 3 160-15,-1 2-160 0,-1 1 144 0,1 1-144 0,1 2 128 0,0 0-128 16,0-2 0-16,3 1 0 0,1-3 0 0,2-1 0 16,3-2 0-16,-1-2 128 0,2-2-128 0,1-2 0 15,1 0 192-15,-1-1-32 0,2-1-16 0,0-3 0 16,1-1 32-16,1-2 0 0,1 0 0 0,0-3 0 15,1-1 80-15,0 0 32 0,2-1 0 0,1-1 0 16,1 0-48-16,1 0-16 0,0-1 0 0,2-2 0 16,0 2 16-16,1-2 0 0,0 0 0 0,3 1 0 0,1 0-80 0,-1-1-16 15,3 0 0-15,-1 0 0 0,1 2-144 0,0-2 128 16,0 0-128-16,2 0 128 0,-2 2-128 0,0-2 0 16,0 2 0-16,2-2 128 0,-4 1-128 0,1 1 0 15,-2 0 0-15,-1-1 0 0,-1 1-384 0,-2-1-16 16,0 1 0-16,-2 0 0 15,1-1-224-15,0 2-32 0,-2-1-16 0,0-1 0 16,0 1-16-16,-1-2 0 0,2 0 0 0,-4 0 0 16,-1 1-384-16,0-3-80 0</inkml:trace>
  <inkml:trace contextRef="#ctx1" brushRef="#br0" timeOffset="16524.43">31122 11212 40543 0,'2'-3'1792'0,"-1"2"384"0,2 1-1744 0,1 0-432 0,-1-2 0 0,0 2 0 0,1 0 576 0,5-1 48 0,3 0 0 0,5 1 0 15,4-2 48-15,2 1 16 0,1-2 0 0,0 3 0 0,-3-2-384 0,0 2-80 16,-2 0-16-16,-2 0 0 16,-2 0-640-16,-15 0-128 0,0 0-16 0,0 0-19296 15</inkml:trace>
  <inkml:trace contextRef="#ctx1" brushRef="#br0" timeOffset="17032.21">31497 9123 35007 0,'4'2'3120'0,"0"3"-2496"16,0-1-496-16,1 0-128 0,-1 0 192 0,3 3 0 15,-7-7 16-15,0 0 0 0,62 72 672 0,-62-72 128 16,76 102 16-16,-37-41 16 0,0 4-400 0,-1 7-96 15,0 6-16-15,0 9 0 0,-1 11-208 0,-6 13-64 16,-2 18 0-16,-7 2 0 0,-3 6-32 0,-8 13-16 0,-4 13 0 0,-4-2 0 16,-2-10 0-16,-1 0 0 0,2 3 0 0,2-21 0 15,0-27 304-15,-1-5 48 0,-2 0 16 0,1-5 0 16,-2-6 224-16,-2-6 48 0,-1-10 16 0,-2-4 0 16,-1-5-176-16,-1-3-48 0,0 0 0 0,0-1 0 15,1-3-352-15,1-8-80 0,-1-4-16 0,-2-5 0 16,-2-5-768-16,-5-3-144 0,0-2-48 0,-3-3-21568 15</inkml:trace>
  <inkml:trace contextRef="#ctx1" brushRef="#br0" timeOffset="119208.69">13454 15356 8703 0,'0'1'768'0,"0"-1"-608"0,0 1-160 0,-1-1 0 0,1 2 0 0,0-2 0 0,0 1 0 0,0-1 0 0,0 2 0 0,-1 1 0 16,2-2 0-16,-1 0 0 0,1 2 0 0,-1-1 0 15,0-2 0-15,2 1 0 0,-2-1 0 0,0 1 160 16,0-1-160-16,-2 0 0 0,1 2 0 0,0-2 0 15,-2 0 0-15,3 0 0 0,-2 0 0 0,2-2 0 16,0 1 0-16,0 1 0 0</inkml:trace>
  <inkml:trace contextRef="#ctx1" brushRef="#br0" timeOffset="121416.53">3240 15336 12895 0,'-6'-3'1152'0,"2"2"-928"0,2-1-224 0,2 1 0 0,0 1 1808 0,2-2 320 0,-2-2 64 0,0-1 16 16,4-3 32-16,3 0 16 0,4-2 0 0,6 0 0 16,2 3-848-16,0 1-192 0,5 1-16 0,2 1-16 15,2 2-288-15,5 1-48 0,2 1-16 0,3 0 0 16,-1 1-352-16,2 2-80 15,4 0-16-15,2 1 0 0,-3 0-224 0,2 1-160 0,1-1 192 0,-1 0-192 16,-2 0 144-16,-3 2-144 0,-3 0 0 0,-36-6 144 16,64 12-144-16,-64-12 192 0,49 14-192 0,-49-14 192 15,0 0-16-15,0 0 0 0,60 16 0 0,-52-16 0 16,-2-1 192-16,-3-2 32 0,-1-2 16 0,-3 1 0 0,-2-1 32 0,-4-2 0 16,-1 1 0-16,-4-1 0 0,-3 0-64 0,-5 0 0 15,-4 1 0-15,-6-1 0 0,-2 1-160 0,-8 1-32 16,-3-1-16-16,-5 0 0 0,-5 4-32 0,-2-3 0 0,0 1 0 0,0 1 0 15,4 2 48-15,3-1 0 0,7 1 0 0,0 1 0 16,0 3 0-16,3 0 0 0,1 1 0 0,6 0 0 16,3 3-192-16,3 0 0 0,5 0 0 0,4 2 0 15,5-1 0-15,4 1 0 0,3 2 0 0,4-2 0 16,2 2 0-16,7-1-144 0,-9-10 144 0,0 0-160 16,0 0-32-16,78 39 0 0,-78-39 0 0,65 9 0 15,-26-6 192-15,2-3-160 16,6-2 160-16,1-1-160 0,-2-1 160 0,4-2 0 15,2 1 0-15,3-1-128 0,0-1 128 0,-1-1 0 0,-2 1 0 0,-4-1 0 0,0 1 0 0,-5-1 0 16,-5 2 0-16,-6-1 0 16,-1 2 0-16,-5-3 0 0,-5 3 0 0,-3-1 0 0,-2 2 0 0,-3 1 0 15,-3-1 128-15,-2 1-128 16,-4 0 224-16,-1 0-32 0,-2 2 0 0,-3 0 0 16,-5-1 96-16,-3 1 16 15,-4-1 0-15,-5 2 0 0,-2 0 0 0,-6 0 0 16,-4 2 0-16,-6-2 0 0,1 1-144 0,-5 1-32 0,-7-1 0 15,-6 2 0-15,-4 1-128 0,-3 0 192 0,1 1-192 0,-1-1 192 16,7 0-192-16,5 0 160 0,4 2-160 0,5 0 160 16,3 1-160-16,6-2 0 0,4 1 0 0,8 1 0 15,3-1 0-15,5-2 0 0,4 2 0 0,4-2 0 16,3-1-176-16,3 1 48 0,4-1 0 0,4 1 0 16,6 0-128-16,3-1-32 0,5 0 0 0,6-2 0 15,5 2 96-15,3-2 0 0,2-2 16 0,7 1 0 16,9-1 176-16,-1-1-192 0,-6-1 192 0,-2 1-192 15,4-3 192-15,-1 1-128 0,-2 0 128 0,-4-2-128 0,-5 1 128 0,-3-1 0 16,-6 2 0-16,-3-1 0 0,-5 1 0 0,-4 0 0 16,0-2 0-16,-5 1 0 0,-3 0 0 0,-2 3 0 15,-5-3 0-15,-4 0 0 0,-2 0 256 0,-5 0 16 16,-4 1 16-16,-3-2 0 0,-3 2 240 0,-4-1 48 16,-3 3 16-16,-7-3 0 0,-7 1-224 0,-8 1-48 15,-3 2-16-15,-5 1 0 0,-5 3-48 0,-7 1 0 16,-5 2 0-16,-1-1 0 0,5 2-80 0,5-1-32 15,6 2 0-15,2 1 0 0,6 1-144 0,6 1 160 16,5-1-160-16,9-2 160 0,7 1-160 0,4-1 0 16,7-1 0-16,4-1 0 0,7 0 0 0,5 1 0 15,5-2 0-15,6 0 0 0,-17-5-352 0,58 8 48 0,-18-4 16 0,6-2 0 16,8-1 32-16,3-4 16 0,3 1 0 0,4-4 0 16,-1 0 112-16,5-1 128 15,3-1-208-15,-2-2 80 0,-4 0 128 0,-3 0 0 0,-5 0-144 0,-6 0 144 16,-10 5 0-16,-3-2 0 0,-4 2 0 0,-6 1 0 15,-5 1 0-15,-8 0 0 0,-2 1 0 0,-6 0 0 16,-3 4 256-16,-5-4 32 0,-5 1 0 0,-4-2 0 16,-4 3 336-16,-6-1 64 0,-7 1 16 0,-4 0 0 0,-7 0-192 0,-6 1-48 15,-5 2 0-15,-6 0 0 0,-3 2-208 0,-8 1-32 16,-8 1-16-16,-4-1 0 0,2-1-208 0,4-2 144 16,10-1-144-16,11-2 128 0,9-2-128 0,6 2-256 15,9-1 64-15,6-1 16 16,7 2-1216-16,7-2-240 0,4-1-48 0,10-2-21152 0</inkml:trace>
  <inkml:trace contextRef="#ctx1" brushRef="#br0" timeOffset="122823.47">10667 9258 14735 0,'0'0'1312'0,"2"0"-1056"0,-1 0-256 0,-1 0 0 16,2 0 1232-16,-1 0 192 0,5 0 48 0,2 2 0 0,5-2 336 0,7 0 80 16,2 0 16-16,5-2 0 0,3 1-560 0,2-1-128 15,3 0 0-15,2-1-16 0,1 0-192 0,0 0-48 16,-1-1 0-16,0 0 0 0,0-1-176 0,-2 3-32 16,2 0-16-16,-3 1 0 0,1 1-208 0,-5 1-32 15,-6 1-16-15,0 0 0 0,-2 4-160 0,1-2-16 16,-2 0-16-16,-1 1 0 0,-3-1-32 0,-3-3 0 15,0 2 0-15,-4-1 0 0,-2-2 0 0,-6-2-16 0,-6 1 0 0,-2-5 0 16,0 2 80-16,-2-3 0 0,-4 0 16 0,-2 0 0 16,-3 0 48-16,-8-2 16 0,-10 1 0 0,-8-1 0 15,-3 2-144-15,-11 0-16 0,-8 1-16 0,-4 2 0 16,0 0-96-16,-2 0-128 0,0-1 176 0,4 4-176 16,3 0 192-16,3 2-64 0,5 0 0 0,4 2-128 15,5 0 192-15,9 1-192 0,7 2 192 0,5 1-192 16,5-1 0-16,7 1 0 0,3 0 0 0,2 0 0 15,6 1 0-15,3-1 0 0,5 3 0 0,2-1 0 16,4 2-176-16,-11-11 16 0,0 0 0 0,62 33 0 16,-62-33 32-16,65 17 0 0,-22-10 0 0,2-3 0 0,3-1 128 15,7-2 0-15,6-1 0 0,-1-1-128 0,2 1 128 0,-1-3 0 16,-3 0 0-16,-1-4 0 0,-5 1 0 0,-1-2 0 16,1-2 0-16,-3 0 0 0,-2 2 0 0,-5 1 128 15,-3-1-128-15,-7 1 0 0,-4 0 160 0,-4 2-32 16,-4-1-128-16,-4 0 192 0,-4 1 32 0,-7-1 0 15,-7-1 0-15,2 1 0 0,6-1 80 0,-6 0 16 16,-4-1 0-16,-6-1 0 0,-6 2 48 0,-9 0 16 16,-9 0 0-16,13 3 0 0,2 1-128 0,-3-1-32 0,-12 1 0 0,-20-3 0 15,-18 2-224-15,-8 1 176 0,-2 2-176 0,-3 4 160 16,7 1-160-16,3 3 0 0,6 1 0 0,8 2 0 16,9 0 0-16,8 2 0 0,9-1 0 0,8 2 0 15,7-2 0-15,8 2 0 0,3-2 0 0,6 0 0 16,3-1-432-16,5 0 48 0,3 0 0 0,6-2 0 15,6-1-16-15,3-1 0 0,1-2 0 0,8-1 0 16,13 0 208-16,9-2 32 0,5-1 16 0,5 0 0 16,4 2 144-16,-3-4 0 0,-2 0 0 0,-2-6 0 15,-5 1 0-15,0-1 0 0,-1-2 0 0,-6 0 0 0,-1 0 0 0,-7 2 0 16,-4 1 0-16,-6 0 128 16,-3 0-128-16,-4 1 192 0,-4 0-64 0,-3 2 0 0,-2 1 64 0,-3 0 0 15,-2-1 16-15,-5 1 0 0,0 0-32 0,-4 1-16 16,-2-1 0-16,-4 0 0 0,-3-1 96 0,-6 0 0 15,-3-1 16-15,-6 2 0 0,-4 1 32 0,-7-1 0 16,-4 0 0-16,-8 2 0 0,-7-2-128 0,-10 1-32 16,-8 1 0-16,-1 0 0 0,1-1-16 0,2 4 0 15,4-1 0-15,3 0 0 0,6 4 0 0,3-1 0 16,7 1 0-16,2 1 0 0,9 3-128 0,2-4 160 0,8 1-160 0,4-2 160 16,5 0-160-16,5 1 0 0,6-3 0 0,5 1 0 15,5 0 0-15,3-1 0 0,5 0 0 0,5 1 0 16,6-1-208-16,6 0 80 0,5 1 128 0,8-1-208 15,6 0 208-15,5 0-144 16,4 1 144-16,1-2-128 0,0 2 128 0,1-3 0 0,0-1 0 0,0-4-128 16,-8 2 128-16,0-2 0 0,-1-2 0 0,-4 0 0 15,-3 0 0-15,-8 0 0 0,-3-1 0 0,-6 1 0 16,-5 0 0-16,-8 0 0 0,-8 2 128 0,-5-2-128 16,-5 2 272-16,-4 0-16 15,-4 0 0-15,-6 1 0 0,-5 0 128 0,-2 1 0 0,0 0 16 0,-9 2 0 0,-6 0-224 0,-7-1-48 16,-6-1-128-16,-5 2 192 15,-1-1-464-15,-4 2-112 0,1 3 0 0,-3 3-16 16,-1 2-1024-16,-3 4-208 0,-1 3-32 0,-2 6-20224 16</inkml:trace>
  <inkml:trace contextRef="#ctx1" brushRef="#br0" timeOffset="124802.73">2172 14466 1839 0,'-5'-6'160'0,"4"0"-160"0,1 1 0 0,0 0 0 0,3 3 1472 0,-2-3 256 15,2 1 48-15,3-3 16 0,2-4 304 0,5-5 64 16,1 1 16-16,2-1 0 0,-2 5 0 0,1 2 0 16,1 4 0-16,-2 3 0 0,1 2-176 0,1 3-16 15,0 0-16-15,-16-3 0 16,0 0-464-16,0 0-96 0,80 24 0 0,-80-24-16 0,0 0-512 0,82 15-112 16,-82-15 0-16,62 12-16 0,-62-12-240 0,0 0-64 15,95 27 0-15,-95-27 0 0,73 35-240 0,-73-35-48 0,0 0-16 16,84 62 0-16,-84-62-144 0,52 65 128 0,-52-65-128 0,48 76 128 15,-48-76-128-15,38 77 128 0,-38-77-128 0,30 73 128 16,-30-73-128-16,22 65 0 0,-22-65 0 0,19 50 128 16,-19-50-128-16,0 0 0 0,28 55 144 0,-18-41-144 15,-3-3 128-15,0-1-128 0,0-3 128 0,-3 0-128 16,0-3 192-16,-2 2-16 0,1-3-16 0,-5 1 0 16,2-1 32-16,-3 0 16 0,1 0 0 0,-4-2 0 15,2 0-80-15,-3-1 0 0,1 0-128 0,-1 0 192 16,1-1-192-16,-1 0 0 0,0-2 0 0,0 0 0 15,1 0-320-15,-1-1-96 0,2 0-32 0,-1-1-12192 16,2 1-2448-16</inkml:trace>
  <inkml:trace contextRef="#ctx1" brushRef="#br0" timeOffset="125293.87">2603 15005 4255 0,'0'0'0'0,"0"-1"176"0,1-1-48 0,-1 2 0 0,1 0-128 0,1 0 0 0,-1 0 0 0,3 0 0 0,3 0 2144 0,5 2 400 0,0-1 80 0,4 2 0 16,-16-3-336-16,0 0-80 0,0 0-16 0,66 26 0 0,-66-26-336 0,0 0-64 16,0 0 0-16,68 38-16 0,-68-38-544 0,0 0-96 31,62 38-32-31,-62-38 0 0,0 0-464 0,67 29-112 0,-67-29-16 0,0 0 0 16,63 20 16-16,-46-15 0 0,0-4 0 0,0-1 0 0,-1 0 368 0,-1-1 80 15,-2-2 16-15,0-2 0 0,-5 1-288 0,2-1-64 16,-1-5-16-16,-1-2 0 0,1 0-112 0,-2-4 0 15,2-5-16-15,1-6 0 0,0 0 160 0,0-1 48 16,0 1 0-16,-2 0 0 0,2 2-96 0,-1-2-16 16,-2 0 0-16,-1 0 0 0,-2 3-32 0,0 3-16 15,-1 3 0-15,-2-1 0 0,1 1-96 0,-2 0 0 0,-2 1-16 0,1 3 0 16,-2 1-176-16,0 2-16 0,0 1-16 0,-1 1 0 16,0 2-224-16,0 0 0 0,-2 3 0 0,2 0 0 15,1 1 0-15,-1 1-336 0,-1 2 48 0,3 2 16 31,-3 1-768-31,3 1-160 0,-1 4-16 0,0 2-13296 0,-1 3-2640 0</inkml:trace>
  <inkml:trace contextRef="#ctx1" brushRef="#br0" timeOffset="142067">13806 15137 22111 0,'-5'-26'1968'0,"-1"6"-1584"0,3 8-384 0,2 5 0 0,-1 1 1376 0,-1-7 192 0,-4-12 32 0,-5-15 16 16,-7-11-208-16,-3 1-32 0,-5 4-16 0,-4 10 0 16,-2 7-672-16,-6 8-144 0,-7 4-32 0,-3 9 0 15,-5 4 64-15,-1 5 0 0,2 6 0 0,-2 4 0 16,-2 8-192-16,-1 2-16 0,0 6-16 0,4 4 0 15,4 3-160-15,-1 4-16 0,1 8-16 0,8 0 0 0,8-5-160 0,2 7 128 16,3 11-128-16,4 6 128 0,8 3-128 0,6 1 0 16,5 2 0-16,5-2 0 0,5-1 0 0,-4-68 0 15,17 120-144-15,-17-120 144 0,36 109-144 0,-36-109 144 16,65 93-208-16,-65-93 80 0,97 66 128 0,-44-40 144 16,4-7-16-16,-2-3-128 0,-3-3 448 0,-7-6 0 15,-5-3-16-15,1-4 0 0,0-6 16 0,0-8 0 16,-2-4 0-16,1-5 0 0,1-5 80 0,-2-3 32 0,-3 1 0 15,-8 1 0-15,-3-2 192 0,-1-9 32 0,0-8 16 0,-5-4 0 16,-2-1 32-16,-6 0 0 0,-4-2 0 0,-4 1 0 16,-3-1-112-16,-4 0-16 0,-2 7 0 0,-2-3 0 15,-8-7-144-15,-2-7-48 0,-2-10 0 0,-4 3 0 16,-3 6-176-16,-3 5-32 16,1 6-16-16,-4 5 0 0,5 8-96 0,-2 2-32 0,1 4 0 0,0 3 0 15,1 5-160-15,0 0 0 0,-2 2 144 16,2 2-144-16,1 6 0 0,3 4-288 0,3 5 48 0,1 5 16 15,3 4-864-15,3 4-160 0,4 5-32 16,2 3-16-16,3 5-624 0,5-17-112 16</inkml:trace>
  <inkml:trace contextRef="#ctx1" brushRef="#br0" timeOffset="142814.84">21306 14778 25791 0,'-18'-9'2304'0,"1"2"-1856"0,4 4-448 0,4 2 0 0,1 1 1488 0,-8-1 208 15,-12-1 32-15,-20-1 16 0,-15 2-336 0,-12 5-80 0,-4 9-16 0,5 8 0 32,6 7-480-32,8 3-80 0,10-1-32 0,-4 11 0 0,-4 14-144 0,1 16-48 0,4 11 0 0,4 4 0 15,5 9-320-15,5-1-64 0,7-2-16 0,13-9 0 32,9-3-128-32,8-13 0 0,2-67 0 0,16 115 0 0,-16-115 128 0,35 86-128 15,-35-86 128-15,61 66-128 0,-61-66 240 0,88 48-48 16,-33-32 0-16,7-3 0 0,6-3 208 0,2-6 48 15,4-4 0-15,5-10 0 0,6-7 208 0,2-4 48 16,5-3 16-16,0-6 0 0,-7-4 48 0,-8-4 0 16,-10 0 0-16,-11-2 0 0,-5-1 112 0,-2-9 16 15,-1-13 16-15,-5-3 0 0,-11 8 48 0,-5-6 0 16,-7-3 0-16,-10-7 0 0,-9-2-208 0,-8-5-48 16,-10-3 0-16,-8 3 0 0,-6 6-560 0,-7 5-96 15,-6 6-48-15,-4 0 0 0,-2 6 0 0,2 5 0 0,-1 2 0 0,-6 1 0 16,-5 1 0-16,-5 5 0 0,-1 9 0 0,-2 7 0 31,2 8-1648-31,-1 9-320 0,5 9-64 0,-1 9-16 16,2 12-128-16,-5 7-16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9:02:50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13394 3804 911 0,'-12'-16'0'0,"7"8"0"0,-1 0 0 0,2 3 0 0,1 1 3040 0,0 1 528 31,2 0 96-31,-3-1 32 0,-2-3-1456 0,0 0-304 15,1 0-48-15,0-1-16 0,3 6 432 0,-1 0 96 16,3 4 16-16,1 2 0 0,1 3-1216 0,2 0-240 16,0 4-64-16,-4-11 0 0,0 0-144 0,27 50-48 15,-27-50 0-15,0 0 0 0,37 66-192 0,-37-66-64 0,35 51 0 0,-35-51 0 16,38 55-16-16,-38-55-16 0,45 59 0 16,-45-59 0-16,48 60-32 0,-48-60 0 0,43 56 0 0,-43-56 0 15,46 65 16-15,-46-65 0 0,53 81 0 0,-53-81 0 16,57 94-144-16,-27-41-48 0,0-1 0 0,1 0 0 15,0 2 16-15,0-2 0 0,-1-2 0 0,-30-50 0 16,56 94-32-16,-56-94-16 0,48 82 0 0,-48-82 0 16,58 101-48-16,-21-39 0 0,1 4 0 0,0 1 0 0,-4-4-128 0,-1-1 192 15,-4 3-192-15,-2-1 192 0,-4-2-48 0,1 6 0 16,1 7 0-16,-4 1 0 0,0-1 16 0,-2-2 0 16,-4-2 0-16,1 0 0 0,-2 3 32 0,0 4 0 15,3 4 0-15,-1-3 0 0,1-5-32 0,-3-5 0 16,-2-3 0-16,4 8 0 0,1 6-32 0,0 2-128 15,3 4 192-15,-1-5-64 0,-3-9-128 0,0 0 160 16,-1 7-160-16,2 3 160 0,0 3-160 0,0-2 0 0,1-2 0 16,-1-4 128-16,-3-2-128 0,0 3 0 0,1 8 144 0,-3-1-144 15,0-2 0-15,-2-4 128 0,-2-8-128 0,-1-2 0 16,0 3 0-16,-1 10 144 0,-2 9-144 0,-3 2 0 16,1-4 176-16,1-3-176 0,-1-1 160 0,0 2-160 15,-1 8 160-15,1 0-160 0,1-1 160 0,-1-3-160 16,4-5 0-16,-2-1 128 0,2 1-128 0,-2 0 0 15,2-3 0-15,-1-2 0 0,0-6 0 0,-2-4 0 16,-1-5 0-16,0 5 0 0,-2 5 128 0,-2 0-128 16,1 2 176-16,-2-3-16 0,0-2 0 0,2-2 0 0,-2 2 96 0,0-3 32 15,0-1 0-15,-1-3 0 0,0 1-80 0,-2-7-16 16,1-3 0-16,-1-4 0 16,0-6-192-16,1-5 144 0,-1-2-144 0,0-3 128 0,-1-2-128 0,0-4 192 15,0-3-192-15,0-4 192 0,0-4 0 0,1-3 16 16,1-3 0-16,-1-4 0 0,0 0-64 0,1-4-16 15,1-1 0-15,-1-2 0 0,1 0-128 0,0-2 0 16,0 1 144-16,-1-4-144 0,1 2 0 0,-2-2-160 16,1-1 16-16,1-1 0 15,-1-1-544-15,1 1-96 0,1-2-32 0,2 2 0 16,1-1-448-16,0-3-80 0,1 1-32 0,2 0 0 16,1 0-368-16,1 0-80 0,-1 2-16 0,-1 0-16144 0</inkml:trace>
  <inkml:trace contextRef="#ctx0" brushRef="#br0" timeOffset="507.03">14570 11035 16575 0,'-1'-8'736'0,"0"4"160"0,1-1-720 0,0 3-176 0,-2 0 0 0,2 1 0 15,0 1 2320-15,0-2 432 0,0 1 96 0,2 1 16 0,-1 3-32 0,3 2 0 16,0 4 0-16,-4-9 0 0,0 0-1328 0,0 0-272 16,33 62-48-16,-33-62-16 0,0 0-624 0,35 62-128 15,-35-62-32-15,30 48 0 0,-30-48-96 0,37 51-32 16,-37-51 0-16,38 54 0 0,-38-54-32 0,37 51-16 16,-37-51 0-16,31 49 0 0,-31-49-32 0,26 48-16 15,-26-48 0-15,23 44 0 0,-23-44-16 0,0 0 0 0,30 62 0 0,-30-62 0 16,0 0 16-16,25 48 0 0,-25-48 0 0,0 0 0 15,0 0 64-15,0 0 16 0,37 45 0 0,-31-40 0 16,1-3 144-16,-3 0 16 0,1-2 16 0,1 0 0 16,-2-2-16-16,2 1 0 0,-2-2 0 0,2-2 0 15,1-1 48-15,0-3 0 0,0-2 0 0,2-2 0 16,0-2 16-16,4-5 16 16,1-2 0-16,2-4 0 0,2-1-16 0,2-1 0 0,4-2 0 0,-1 2 0 15,1 0-32-15,0 1-16 0,1-3 0 0,-1-1 0 16,2 2 256-16,-2-1 48 0,0 2 16 0,-2-1 0 0,1 5-592 0,-2-1-96 31,-1 2-48-31,-3 2 0 0,-2 4 0 0,-2 2 0 16,-2-1 0-16,1 2 0 0,-3 1 0 0,1 2 0 15,-1 1 0-15,-2 2 0 0,0-1 0 0,-1 2 0 16,-1 0 0-16,-1 1 0 0,1 2 0 0,-2 0 0 16,-1 1 0-16,0 2 0 15,-2 1-1536-15,0 0-288 0,0 1-64 0,-2 2-14432 16,0 3-2896-16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3-05T19:03:14.95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3-05T19:03:16.186"/>
    </inkml:context>
  </inkml:definitions>
  <inkml:trace contextRef="#ctx0" brushRef="#br0">27403 8639 0</inkml:trace>
  <inkml:trace contextRef="#ctx1" brushRef="#br0">25018 1337 11055 0,'-3'-2'976'0,"2"1"-784"0,0 1-192 0,-1 0 0 15,2 0 816-15,-1 0 112 0,-2 0 32 0,-3 1 0 16,1 2 1232-16,-2 2 256 0,0 2 48 0,0 2 16 15,1 6-496-15,0 2-96 0,2 2-32 0,0 8 0 16,1 6-432-16,3-33-96 0,-1 80-16 0,1-32 0 16,0 10-288-16,0 4-64 0,0 2-16 0,-5 1 0 15,2-10-432-15,1 1-96 0,-3 5 0 0,0 6-16 16,-1 0-256-16,-1 1-48 0,0 0-128 0,0-6 192 0,1-7-192 0,1 2 0 16,-1-2 0-16,2 0 0 0,2-4 0 0,1 0 128 15,-1 1-128-15,2 0 0 0,2 1 192 0,-1-3-48 16,-1 0-16-16,2-3 0 0,-2-1 16 0,1-1 0 15,-1 1 0-15,2-3 0 0,-1 0 48 0,0 1 0 0,-2-1 0 0,1 0 0 16,-1-1 0-16,-1-1 16 0,1 0 0 0,-2-3 0 16,1 2-16-16,2-40-16 0,-2 73 0 0,2-73 0 15,-2 67-176-15,2-67 192 0,0 62-192 0,0-62 192 16,3 55-192-16,-3-55 0 16,6 49 144-16,-6-49-144 0,0 0 144 0,11 61-144 0,-11-61 192 0,0 0-192 15,0 0 192-15,27 61-64 0,-27-61 0 0,0 0-128 16,0 0 192-16,0 0-192 0,0 0 192 0,55 48-192 15,-55-48 128-15,0 0-128 0,0 0 0 0,55 10 0 16,-55-10 128-16,0 0-128 0,52-2 0 0,-52 2 0 16,55-7 0-16,-22 3 0 0,2-2 0 0,2-1 0 0,2 0 0 0,1 2 0 15,0-1 0-15,-1 0 0 0,2 2 0 0,1 0 0 16,2 1 0-16,-44 3 0 0,72-3 0 0,-72 3 0 16,86 0 0-16,-30 0 0 0,3 0 0 0,3 0 0 15,-1 2-128-15,2-2 128 0,4 1 0 0,-6-1 0 16,-13 1 0-16,8-1 0 0,10 0 0 0,12 0 0 15,3 2 0-15,3-2-144 0,1 1 144 0,-4 1 0 16,-12 0-144-16,4 0 144 0,9-1 0 0,4 1 0 16,2 0-144-16,1 3 144 0,1-1 0 0,-2-1 0 15,-9 0 0-15,3-1 0 0,6 1 0 0,8 2 0 0,3-3 0 16,-5 3 0-16,-19-4 0 0,8 0 0 0,12 1 0 0,5-1 0 16,4 3 0-16,-10-1 0 0,-20-1 0 0,3 1 0 15,12-2 0-15,5 2 0 0,0 1 0 0,-22-1 0 16,-18-2 0-16,4 2 0 15,10 1 0-15,8 1 0 0,7 0 0 0,-1 2 0 0,-1 0 0 0,-5-1 0 16,-4 1 0-16,-7-1 0 0,-17-2 0 0,2 2 0 16,2 1 0-16,3 0 0 0,0 3 0 0,0-3 0 15,-4-2 0-15,-3 0 0 0,1-3 0 0,-5 0 0 16,-1-1 0-16,-43-1 0 0,50 0 0 0,-50 0 0 16,43-1 0-16,-43 1 0 0,42-6 0 0,-42 6 0 0,36-8 0 0,-22 1 0 15,-14 7 144-15,21-15-144 0,-14 6 352 0,-1-1-16 16,-2-2 0-16,0-2 0 0,-3 0 48 0,-1-1 0 15,0-2 0-15,-1-2 0 0,0 1-128 0,-1-3 0 16,-1-3-16-16,1-2 0 0,-1-2-80 0,0-3-16 16,1-2 0-16,1 0 0 0,-2 0-144 0,3-1 160 15,0 0-160-15,0-4 160 0,3 0-160 0,-2-3 0 16,1-3 0-16,4-1 128 16,3-3-128-16,-3-3 0 0,-4 2 144 0,-4-2-144 0,2-2 128 0,0-2-128 15,2-1 160-15,0-2-160 0,3 0 192 0,0-3-64 0,1 1-128 0,0-3 192 16,1-2-192-16,-2 2 0 0,-1-2 0 0,2 3 0 15,1 2 0-15,2 2 128 0,3 0-128 0,-2 1 0 16,-4 1 0-16,0 4 144 0,1 4-144 0,-2-1 128 16,2-4-128-16,0 3 0 15,0 0 0-15,-1 4 128 0,-2 2-128 0,-1 1 0 0,0 4 0 0,-2 1 128 16,-2 2-128-16,-2 4 0 0,-1 1 144 0,0 1-144 16,-3 3 128-16,0 0-128 0,0 1 160 0,-3 0-160 15,0-1 160-15,-3 3-160 0,5 6 160 0,-4-2-160 16,0 0 160-16,-5 2-160 0,1 1 160 0,-1 0-160 15,-1 3 160-15,-1 0-160 0,2 4 160 0,-5-1-160 0,-11-2 192 0,-15 2-48 16,-8-1-16-16,-9 1 0 0,-6 3-128 0,1-1 192 16,9 2-192-16,-8 0 192 0,-15 1-192 0,-9 1 0 15,-4 0 144-15,-1 0-144 0,12 0 0 0,25 3 128 16,15-1-128-16,-10 0 0 0,-21 0 0 0,-28 2 144 16,-16-2-144-16,-15 0 0 0,-14 2 176 0,-2-1-176 15,5-1 160-15,1 2-160 0,-1 0 176 0,-1-1-176 16,-2-2 192-16,42 3-192 15,27-1 176-15,-11 1-176 0,-31-1 160 0,-24 1-160 0,30 0 128 0,-14-1-128 0,-30-1 0 16,-12-1 0-16,28 1 144 0,-2-1-144 0,-17-2 128 0,5 2-128 16,20 0 0-16,3-2 0 0,-3 1 128 0,4-3-128 15,15 0 0-15,16 1-224 0,22 0 48 0,3-2 16 47,1-2-752-47,7-2-160 0,14-1-16 0,10 0-22032 0</inkml:trace>
  <inkml:trace contextRef="#ctx1" brushRef="#br0" timeOffset="810.73">26670 4723 3679 0,'-5'-12'320'0,"3"6"-320"0,0 3 0 0,1-1 0 16,1 2 3648-16,1 2 672 0,1 0 128 0,-1 0 32 16,2 0-2688-16,0 3-512 0,1 3-128 0,2 2 0 15,-2 5 960-15,-4-13 192 0,0 0 32 0,15 61 16 16,-15-61-1168-16,9 62-224 0,-9-62-64 0,8 76 0 0,-3-32-304 0,0 1-64 15,2 2-16-15,0-2 0 0,-7-45-128 0,20 88-48 16,-20-88 0-16,26 72 0 16,-26-72-160-16,25 63-48 0,-25-63 0 0,31 65 0 0,-31-65 16 0,33 65 0 15,-33-65 0-15,35 70 0 0,-35-70 32 0,35 63 0 16,-35-63 0-16,34 55 0 0,-34-55 16 0,0 0 0 0,47 65 0 0,-47-65 0 16,0 0 16-16,0 0 16 0,55 55 0 0,-55-55 0 15,0 0 0-15,0 0 0 0,0 0 0 0,0 0 0 16,63 37-96-16,-56-36 0 0,0 2-128 0,-1 0 192 15,0-2-192-15,-2-1-208 0,0 2 32 0,0-4-12464 16,-1 1-2496-16</inkml:trace>
  <inkml:trace contextRef="#ctx1" brushRef="#br0" timeOffset="1255.48">27074 5230 22111 0,'-2'-4'976'0,"2"3"208"0,0 1-944 0,0 1-240 15,2 2 0-15,-2 0 0 0,1 2 768 0,2 4 96 16,0 7 32-16,1 6 0 0,-4-22 1584 0,13 55 320 0,-13-55 64 0,14 60 16 15,-14-60-1568-15,17 59-304 0,-17-59-64 0,20 62-16 16,-20-62-512-16,21 64-96 0,-21-64-32 0,27 60 0 16,-27-60-96-16,28 61-32 0,-28-61 0 0,34 55 0 15,-34-55-32-15,0 0-128 0,52 72 192 0,-52-72-64 16,0 0-128-16,51 55 0 16,-51-55 144-16,0 0-144 0,0 0 128 0,51 48-128 0,-51-48 128 0,0 0-128 15,0 0 240-15,0 0-32 0,0 0 0 0,0 0 0 16,49 44 80-16,-49-40 16 0,0-1 0 0,-3 0 0 15,-2-2 112-15,-4 2 32 0,-1-1 0 0,-5-1 0 0,-4 1-64 16,-3-1 0-16,-5-1 0 0,-4 0 0 0,-3 0 64 0,-3-1 0 16,-1-1 0-16,0-1 0 0,-2-1 32 0,1 0 16 15,-1-2 0-15,2 2 0 0,4-2-240 0,5 1-64 16,0 0 0-16,4 1 0 0,4-1-192 0,1 0-240 16,3 1 48-16,4 0 16 15,3 1-784-15,3 0-144 0,3 2-48 0,0-1-12896 16,2 2-2592-16</inkml:trace>
  <inkml:trace contextRef="#ctx0" brushRef="#br0" timeOffset="19077.32">24767 11894 0,'0'0'0,"0"0"0,0 0 16</inkml:trace>
  <inkml:trace contextRef="#ctx1" brushRef="#br0" timeOffset="18411.32">22671 5139 13823 0,'1'-2'1216'0,"-1"-1"-960"0,0 2-256 0,0 0 0 0,0-1 1888 0,-1 1 336 0,-1-4 64 0,1-2 16 15,-4-2 1280-15,1-3 272 0,-4 1 48 0,1-2 16 16,-2 0-2000-16,1-1-384 0,-4 0-96 0,0 0-16 16,-1 0-768-16,-1-2-144 0,-2 2-48 0,-1 0 0 15,2 4-112-15,-4 0-32 0,-2 5 0 0,-6-1 0 16,-5 2-80-16,-9 2-32 0,-4 4 0 0,-5 4 0 16,1 1-208-16,-5 2 0 0,-5 7 128 0,1 1-128 0,7 3 0 0,2 1 0 15,-1 6 0-15,2 2 0 0,2 4 0 0,2 4 0 16,3 1 0-16,1 1 0 0,9 1 0 0,-1 4-128 15,3 4 128-15,5 4 0 0,5 3 0 0,5 3 0 16,5 3-128-16,5 0 128 0,5-4-240 0,3-6 16 16,5-8 0-16,-9-43 0 0,24 69-64 0,-24-69-16 15,31 52 0-15,-31-52 0 0,44 44 160 0,-44-44 144 16,53 40-208-16,-53-40 80 0,58 33 128 0,-58-33 0 16,63 27 0-16,-63-27 0 0,66 20 0 0,-66-20 0 15,62 9 0-15,-62-9 0 0,55-2 0 0,-55 2 0 0,60-8 160 0,-31-1-160 16,-1 1 336-16,2-2-16 0,4-3-16 0,-1-2 0 15,0-2 128-15,0-3 16 0,-2 0 16 0,-1-1 0 16,-1-5 112-16,0 0 32 0,-3-1 0 0,-3-4 0 16,-2-3 128-16,-1-2 32 0,-3 0 0 0,-3-2 0 15,-1-1-128-15,-3 1 0 0,-3 3-16 0,-2-5 0 16,0 1-240-16,-1-1-32 0,-3 4-16 0,1 0 0 16,-2 7-208-16,-2 0-128 0,-1 5 160 0,1 5-160 15,-1 2 0-15,-1 4-208 0,-2 2 16 0,0 2 0 16,1 3-976-16,0 2-192 0,1 3-48 0,1 2-20928 15</inkml:trace>
  <inkml:trace contextRef="#ctx1" brushRef="#br0" timeOffset="19162.71">24452 5355 23951 0,'-3'-6'2128'0,"0"-1"-1696"0,0 1-432 0,1 2 0 0,0 1 1984 0,-2-4 304 16,-3-5 64-16,-4-11 16 0,-4-5 32 0,-3-6 16 0,0 0 0 0,-1 1 0 16,1 5-1520-16,0 3-288 15,-2 2-64-15,-3 2-16 0,-1 4-80 0,-3 3-32 0,-1 3 0 0,-3 2 0 16,-1 3-192-16,-7 5-32 0,-7 2-16 0,-12 6 0 31,-9 5-48-31,-5 5 0 0,3 5 0 0,0 2 0 0,7 3-128 0,0 1 128 0,1 2-128 0,4-2 128 16,8 2-128-16,1 0 0 0,3 4 0 0,2 2 0 15,4 5 0-15,2 2 0 0,5 0 0 0,5 4 0 16,4 0 0-16,2-1 0 0,3 2 0 0,1-2 0 16,1-3 0-16,3-2 0 0,2-4 0 0,5-3 0 15,4-4 0-15,2-4 0 16,0-26 0-16,12 57 0 0,-12-57-128 0,0 0 128 0,43 71 0 0,-43-71 0 0,0 0 0 0,77 58 0 16,-77-58 0-16,79 29 0 0,-79-29 0 0,119 21 0 15,-50-14 0-15,3-4 0 0,5-1 160 0,-8-4-160 16,-8-1 192-16,-5-2-192 0,-1-4 192 0,-4 1-192 15,-1-3 192-15,-1-2-192 0,5-3 320 0,-3-1-64 16,-5-1 0-16,-2-2 0 0,-6 0 256 0,-4-2 64 31,-3 1 0-31,-4-3 0 0,-3 1-32 0,1-2 0 0,4-1 0 0,0-2 0 0,5-2 16 0,-4 1 0 0,-3 2 0 0,-5-3 0 32,-5 0-64-32,-3 1-16 0,-4 2 0 0,-4-4 0 15,-3-6-64-15,-3 0-16 0,-3-1 0 0,-4 3 0 16,-3 4-400-16,-3 4 0 0,-2 4-224 0,-5 5 80 31,-4 5-1072-31,0 5-224 0,-4 6-32 0,-1 7-14288 0,0 5-2864 0</inkml:trace>
  <inkml:trace contextRef="#ctx1" brushRef="#br0" timeOffset="19824.41">22286 6296 29487 0,'-7'-19'1296'0,"4"9"288"0,1 2-1264 0,-1-1-320 0,1 4 0 0,-1 1 0 0,1-1 1328 0,-4-3 208 0,-1-3 32 0,-4-5 16 15,-2 0 240-15,-4 4 48 0,-1-1 16 0,-2 3 0 16,-3 3-1216-16,-2 3-240 0,-5 4-48 0,-2 4-16 15,-1 5-144-15,-1 5-32 0,-2 5 0 0,-5 7 0 0,-3 5-32 0,-3 4-16 16,-4 6 0-16,3-1 0 16,2 1-144-16,0 3 128 0,1 4-128 0,1 7 128 15,2 7-128-15,5 3 0 0,8 4 0 0,3 3 0 0,8-1 0 0,5-3 0 16,5-3 0-16,6-9 0 0,5-2-384 0,3-5 32 16,4 1 16-16,-10-50 0 0,31 87 80 0,-31-87 0 15,52 69 16-15,-52-69 0 0,75 53 240 0,-75-53-192 16,92 36 192-16,-92-36-192 0,99 23 192 0,-46-14 0 15,4-4 0-15,1-1 0 0,-2-4 0 0,2-4 0 16,3-4 192-16,-3-1-192 0,-5-2 240 0,4-3-64 0,-1-5-16 0,-2 0 0 16,-6-3 192-16,-5-2 32 0,-4 0 16 0,-8 0 0 15,-4 2 240-15,-3-4 64 0,-1-3 0 0,-1-4 0 16,1-5 32-16,-1-3 16 0,0-1 0 0,-3-2 0 16,-2 0-112-16,-3 0-32 0,-4-1 0 0,-4 0 0 15,-2 1-48-15,-5-2-16 0,-3-1 0 0,-5 5 0 16,1 8-80-16,-8-3-16 0,-4-1 0 0,-8 0 0 15,-2 4-176-15,1 4-32 0,-2 5-16 0,-2 2 0 0,-1 3-224 0,-1 3-160 16,1 5 32-16,2 0 0 16,3 4-1088-16,5 4-192 0,5 2-64 0,3 4-14192 15,6 2-2832-15</inkml:trace>
  <inkml:trace contextRef="#ctx1" brushRef="#br0" timeOffset="20411.59">24385 6687 15663 0,'2'-17'688'0,"-2"7"144"0,1 2-656 0,1-1-176 0,-1 1 0 0,-1 1 0 0,-1-3 2880 0,-2-9 560 15,-1-9 96-15,-6-11 32 0,-6-7-80 0,-2-2-16 16,-5 0 0-16,-4 3 0 0,-1 1-2080 0,-4 5-432 16,-5 2-64-16,-3 6-32 0,-2 4-240 0,-5 3-48 15,-8 3-16-15,-4 4 0 0,-6 4-208 0,-4 6-32 16,-6 7-16-16,-3 6 0 0,3 7-112 0,-8 5-32 15,-10 7 0-15,-3 5 0 0,4 5-160 0,7 5 0 16,12 4 144-16,5 1-144 0,7 0 0 0,9 2 0 16,8 2 0-16,6 9 0 0,8 10 0 0,10 10 0 0,12 8 0 0,7 1 0 15,5-3 0-15,6-1 0 0,7 2-128 0,7-5 128 16,7-9-256-16,7-7 16 0,8-8 16 0,5-8 0 16,4-8 80-16,5-9 16 0,0-6 0 0,1-6 0 15,1-5 128-15,12-6 256 0,13-4-64 0,0-4-16 16,-7-1 80-16,-6-5 0 0,-7-5 16 0,-6 1 0 15,-7-1 128-15,7-5 32 0,11-4 0 0,4-5 0 16,-4-5 160-16,-4-1 48 0,-8-4 0 0,-3-5 0 16,-8 4 96-16,1-8 32 0,2-10 0 0,-2-7 0 15,-2-5 336-15,-9-3 80 0,-6 1 16 0,-14 0 0 0,-6 3-960 0,-11-3-176 16,-9-2-64-16,-10 3 0 0,-3 11 0 0,-8 6 0 16,-6 5 0-16,-7 6 0 0,-9 6 0 0,-3 4 0 15,-5 4 0-15,-3 4 0 0,-6 6 0 0,-5 5 0 16,0 3 0-16,-8 7 0 15,-8 7-2368-15,1 8-448 0,3 9-112 0,-3 5-20336 0</inkml:trace>
  <inkml:trace contextRef="#ctx1" brushRef="#br0" timeOffset="38770.76">28002 9774 19343 0,'-2'-7'1728'0,"2"1"-1392"0,0 5-336 0,0-1 0 0,2 2 784 0,-2-1 96 16,1-1 16-16,1-2 0 0,-1 0 80 0,-1 3 32 16,1 1 0-16,-1 0 0 0,0 0-368 0,0 0-64 15,0 0 0-15,-1 53-16 0,1-53 16 0,-6 51 0 16,6-51 0-16,-7 74 0 0,2-31-304 0,0 7-48 0,0 6-16 0,-1 2 0 15,2 0-208-15,0-1 0 0,-2-5 128 16,0-7-128-16,2-4 0 0,-3-4 0 0,0-5 0 0,-1-1 0 16,-2 1 512-16,-2-4 48 0,1-1 16 0,0-2 0 15,-2-1 288-15,-3 0 64 0,4 0 16 0,-2-3 0 16,0 1-192-16,-1-4-48 0,3 0 0 0,0-2 0 16,1-2-288-16,1-1-64 0,2-3-16 0,8-10 0 15,-13 18-336-15,13-18 0 0,0 0 0 0,-10 15 0 16,10-15-1008-16,0 0-272 0</inkml:trace>
  <inkml:trace contextRef="#ctx1" brushRef="#br0" timeOffset="39088.41">28113 10442 23951 0,'-4'-8'2128'0,"1"3"-1696"0,3 3-432 0,2 0 0 15,-2 2 1024-15,0 0 112 0,0 0 16 0,0 0 16 16,0 0-464-16,58 2-112 0,-58-2-16 0,63 2 0 16,-63-2-112-16,79 3-16 0,-35-1-16 0,4-2 0 15,4-2-432-15,2 1 0 0,1-1 0 0,-1 1 0 16,2 1-464-16,1-1-80 15,-1-2-16-15,0 0 0 0,-7-1-144 0,-1-2-48 16,0-1 0-16,-3 0 0 0,-2 0 240 0,-4 0 32 0,-4 1 16 0,-35 6 0 0,54-11 320 0,-54 11 144 16,35-9-128-16,-35 9 128 15,0 0-1344-15,12-10-192 0,-16 8-48 0,-8-3-7968 0</inkml:trace>
  <inkml:trace contextRef="#ctx1" brushRef="#br0" timeOffset="40106.37">24982 5699 28559 0,'-15'-25'2544'0,"4"2"-2032"0,6 8-512 0,2 5 0 0,1 3 640 0,-1-9 16 16,-6-13 16-16,-7-21 0 0,-4-15 864 0,-4-11 160 15,3-2 32-15,-2 3 16 0,5 5-848 0,-2 2-160 16,1 4-32-16,-4 2-16 0,-3 0-240 0,-3 0-64 0,-4 1 0 16,-3 2 0-16,-5 0-192 0,-5 1-64 0,1 4 0 0,-4-1 0 15,-5 0 0-15,-7-2-128 0,-5 2 192 0,-9 3-64 16,-1 4-128-16,-13 3 0 0,-10 5-192 0,-11 3 192 31,-6 6-752-31,-8 3-16 0,-5 7-16 0,-2 7 0 0,-2 5 0 0,-3 6 0 0,-2 8 0 16,-2 6 0-16,-1 4 992 0,1 5 208 0,4 4 32 0,6 6 16 15,2 5 336-15,9 3 64 0,9 0 16 0,-9 12 0 0,-8 12-496 16,0 10-80-16,4 10-32 0,4 3 0 0,8 1-144 0,2 9-128 16,3 9 144-16,9 11-144 0,9 5 128 0,9 0-128 15,10-6 0-15,5 11 144 0,6 12-144 0,10 4 128 16,10 0-128-16,13 3 128 0,9 3-128 0,10-7 0 16,11 0 0-16,10 0 0 15,11 4-160-15,10-6-16 0,10-9 0 0,9-1 0 0,10 2-80 0,8-4-32 16,8-4 0-16,5-9 0 0,3-9 112 0,11-5 32 15,9-4 0-15,4-8 0 0,3-9 144 0,2-12 176 16,1-9-48-16,7-8 0 0,5-1 80 0,-14-12 16 16,-14-8 0-16,20-5 0 0,29-9 48 0,9-11 16 15,0-10 0-15,-2-12 0 0,-2-8 16 0,-4-12 0 0,-6-12 0 0,-2-7 0 16,-1-3 32-16,-10-8 16 0,-11-3 0 0,-4-9 0 16,-5-3-32-16,-8-10 0 0,-7-3 0 0,-8-3 0 15,-8 5-112-15,-3-12-16 0,0-13-16 0,-8-3 0 16,-9 1-176-16,-9-2 0 0,-10 5 0 0,-9-5 0 15,-5-3-192-15,-9-3 0 0,-9 4-16 0,-4-5 0 16,-6-2 208-16,-6-1 0 0,-7 4 0 0,-3-2-144 16,-2 1 336-16,-4 5 64 15,1 6 0-15,-3 7 16 0,-2 7-16 0,-1 9 0 0,-2 8 0 0,-3 11 0 0,-2 10-96 0,0 6-32 16,-1 8 0-16,2 6-14336 16,3 7-2864-16</inkml:trace>
  <inkml:trace contextRef="#ctx1" brushRef="#br0" timeOffset="88943.87">7215 13549 16575 0,'7'-16'1472'0,"-3"8"-1168"0,-1 1-304 0,0 1 0 0,0 2 1600 0,-1 0 256 0,1-1 48 0,3-3 16 16,1-2 0-16,1-4 0 0,1 0 0 0,-2 0 0 16,1-1-64-16,-1 3 0 0,-1 0 0 15,-2 1 0-15,1 3-592 0,-5 1-128 0,0 1-32 0,-3 0 0 16,-1 2-576-16,-5 0-112 0,-5 1-32 0,-6 3 0 15,-7 3-128-15,-4 2-16 0,-7 4-16 0,-4 2 0 16,2 1-224-16,-4-1 144 0,-1 2-144 0,3-1 128 16,6 0-128-16,-3 0 0 0,-2 5 0 0,0 2 0 15,6-2 0-15,4 1 0 0,2 2 0 0,4-1 0 0,2 3 0 0,5 0 0 16,2 4 0-16,5 1 0 0,3 1 0 0,2 1 0 16,6-29 0-16,-1 63 0 0,1-63 0 0,0 0 0 15,24 83 0-15,-24-83 0 0,0 0-192 0,65 66 192 16,-65-66-192-16,58 27 192 0,-34-18 0 0,5-4 0 15,8 0 0-15,8-4 0 0,5-5 0 0,3-3 240 16,4-5-16-16,-4-2 0 0,1 0 80 0,-4-1 16 16,-4-2 0-16,-1 0 0 0,1 1-48 0,-4-2 0 15,-2-2 0-15,-5-1 0 0,-4 0 80 0,-10-2 16 0,-7-1 0 0,-1-3 0 16,1-3 208-16,-7-1 64 0,-5 0 0 0,-5 2 0 16,-2 0 48-16,-4-2 16 0,-4-3 0 0,0-2 0 15,2-2-320-15,-8-1-48 0,-5 3-16 0,0 5 0 16,3 4-320-16,-3 6 0 0,-5 2 0 0,-2 5 0 15,2 6 0-15,-2 3-240 0,-3 4 48 0,3 1 0 32,3 4-736-32,4 2-144 0,4 4-16 0,6 1-16 15,6 3-480-15,5 0-80 0</inkml:trace>
  <inkml:trace contextRef="#ctx1" brushRef="#br0" timeOffset="89577.98">14099 10588 7359 0,'-2'-2'656'0,"-1"1"-528"0,1-1-128 0,0 1 0 0,-1 1 1024 0,-1-1 192 16,-4-2 16-16,-9-3 16 0,-10-4 1312 0,-9-1 256 15,-4 0 48-15,-6-2 16 0,-3 2 32 0,-3-2 16 16,-1 3 0-16,1 3 0 0,11 4-1328 0,-10 4-256 16,-12 7-48-16,-4 6-16 15,22-3-384-15,-7 5-64 0,-6 5-32 0,-1 6 0 0,3 2-480 0,8 4-80 0,10 1-32 16,11 0 0-16,9-1-208 0,8 0 0 0,10-33 0 0,0 0 0 15,26 89 0-15,-26-89 0 0,60 52 0 0,-14-29-160 16,7-2 160-16,8-4 0 16,8-4 0-16,-17-5 0 0,-6-1 256 0,7-3-32 0,15-2 0 0,10-4 0 15,0 1 0-15,-4-5 0 0,-2-1 0 0,-5-4 0 16,-8-2 112-16,-16 2 32 0,-11 3 0 0,-1-4 0 16,3-5 144-16,0-4 48 0,-6-3 0 0,-5-1 0 15,-8 1 144-15,-5 0 16 0,-6 0 16 0,-5-2 0 16,-7 1-112-16,-2 1-32 0,-3-2 0 0,0 6 0 15,2 5-320-15,-7-3-64 16,-6-1-16-16,-9-1 0 0,-8 5-656 0,-3 4-144 0,1 5-32 0,-4 6 0 31,-3 6-848-31,-2 5-176 0,-1 9-48 0,-1 9-18368 16</inkml:trace>
  <inkml:trace contextRef="#ctx1" brushRef="#br0" timeOffset="91213.43">26688 12547 20271 0,'14'-18'1792'0,"-8"9"-1424"0,1 1-368 0,-1-1 0 0,-2 4 1728 0,0 0 288 0,0 0 48 0,2-5 16 0,1-4 416 0,1-5 64 15,-2-3 32-15,-6-2 0 0,-4 3-1552 0,-6-1-304 16,-7 3-64-16,-7 0-16 0,-6 2-464 0,-6 2-192 16,-10-1 176-16,-6 2-176 0,4 3 128 0,0 4-128 15,0 1 0-15,-7 6 144 0,-9 4 112 0,-2 6 32 16,-2 7 0-16,2 1 0 16,2 4-112-16,3 2-32 0,5 3 0 0,7 2 0 0,6 4-144 0,6-1 0 15,5 5 144-15,7-7-144 0,5-6 0 0,3 4 0 16,17-28 0-16,-21 71 0 0,21-71 0 0,0 0 0 0,0 86 0 15,0-86 0-15,35 73 0 0,-35-73 0 0,59 72 0 16,-19-38 0-16,2-4 160 0,5-5-32 0,1-2-128 0,3-5 192 16,-2-2 32-16,1-4 0 0,-1-2 0 0,-5-3 0 15,-10-2 32-15,1-4 16 0,6-4 0 0,1-5 0 16,2-4 208-16,0-2 32 0,-2-3 16 0,-2-2 0 16,-5-4 176-16,-4-1 16 0,-2 0 16 0,-4-3 0 15,0-3-32-15,-2-3 0 0,0-1 0 0,-5-2 0 16,0 1-160-16,-4-3-32 0,-1-3-16 0,-2-2 0 15,-3 1-288-15,-3-2-48 0,-2 3-16 0,-2 3 0 16,-1 4-144-16,-1 3-256 16,-2 2 64-16,-4 3 16 15,-1 2-656-15,-4 4-144 0,-5 5-32 0,-2 6 0 0,-7 6-512 0,-6 6-96 0</inkml:trace>
  <inkml:trace contextRef="#ctx1" brushRef="#br0" timeOffset="91862.34">19892 12516 10127 0,'10'-16'448'0,"-7"9"96"0,1 0-544 0,-3 2 0 0,1-1 0 0,-2 2 0 0,-2-2 1872 0,-1-2 272 16,-2-8 48-16,-5-6 16 0,-6-7 752 0,-5 0 160 16,-10-5 16-16,-11-2 16 15,-9 2-784-15,-7 3-176 16,-3 3-16-16,-2 6-16 0,0 3-1008 0,-4 11-208 0,-5 8-48 0,-10 11 0 0,-7 10-448 0,2 7-80 31,15 2-32-31,3 5 0 0,6 5-208 0,-1 8-128 0,3 9 128 16,8 2-128-16,9 3 0 0,11 2 0 0,11-1 0 0,9-2 0 15,13-61 0-15,-1 113 0 0,1-113 0 0,48 129 128 16,-10-65-128-16,6-8 0 0,5-11-128 0,5-7 128 16,9-3 0-16,4-8-160 0,5-3 160 0,3-10 0 15,-3-4 0-15,-9-7 0 0,-5-3 192 0,6-7-48 16,6-3 224-16,5-6 32 0,3-5 16 0,2-4 0 16,5-8 272-16,-18 5 48 0,-15 5 16 0,3-6 0 15,11-14-32-15,4-7 0 0,-8-3 0 0,-4 0 0 16,-6-7-16-16,-7 0-16 0,-8-1 0 0,-9 0 0 15,-10 2-80-15,-9 1-16 0,-9 0 0 0,-9 0 0 0,-6 4-256 16,-8 3-48-16,-6 5-16 0,-7 5 0 0,-5 7-144 0,-4 4-128 16,-3 6 144-16,10 7-144 15,7 5-368-15,-12 2-160 0,-14 7-48 0,-27 10 0 16,-16 10-896-16,-9 7-176 0,2 6-32 0,-1 11-20000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23:12.52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5T18:23:15.659"/>
    </inkml:context>
  </inkml:definitions>
  <inkml:trace contextRef="#ctx0" brushRef="#br0">7654 6416 1839 0,'-10'-2'160'0,"5"1"-160"0,0 1 0 0,1 0 0 0,3 0 2896 0,1-2 560 0,0 2 96 0,1-1 32 0,1 1-832 0,2-3-176 15,-4 3-16-15,0 0-16 16,0 0-128-16,55-12-32 0,-55 12 0 0,0 0 0 0,68-16-1168 0,-68 16-256 16,59-13-32-16,-59 13-16 0,68-12-96 0,-68 12-32 15,68-15 0-15,-68 15 0 0,69-9-208 0,-69 9-64 16,62-8 0-16,-62 8 0 0,54-2-192 0,-54 2-64 15,0 0 0-15,66 2 0 0,-66-2-112 0,0 0-16 16,0 0-128-16,0 0 192 0,61 16-192 0,-61-16 0 0,0 0 0 16,0 0 0-1,0 0-1280-15,0 0-128 0,0 0-48 0,0 0-15568 0</inkml:trace>
  <inkml:trace contextRef="#ctx1" brushRef="#br0">16066 12635 0,'0'0'0,"0"0"15</inkml:trace>
  <inkml:trace contextRef="#ctx0" brushRef="#br0" timeOffset="3852.09">14010 6143 19343 0,'0'9'1728'0,"-2"-4"-1392"0,1 1-336 0,-1-3 0 16,0 0 1568-16,-1 1 240 0,-2 6 48 0,0 5 16 0,-5 6 1008 0,-3 5 192 16,2-1 32-16,0-2 16 0,-1-2-1600 0,2-3-320 15,2-3-64-15,-1-4-16 0,1 0-544 0,2-4-128 16,1-1 0-16,-1-2-16 0,2 0-112 0,0-1 0 15,-1-1-16-15,1 0 0 0,0 0-304 0,-2-1 0 16,2-1 128-16,0 2-128 16,-2-1-320-16,2-1-128 0,1 1-32 0,2 1-18656 0</inkml:trace>
  <inkml:trace contextRef="#ctx0" brushRef="#br0" timeOffset="4581.22">15020 5859 20271 0,'-2'-4'896'0,"2"2"192"0,3 2-880 0,-2-1-208 0,-1 0 0 0,0-1 0 0,2 2 1712 0,-1 0 288 0,4 0 64 0,0 0 16 0,1 0 928 0,-6 0 176 0,0 0 32 0,0 0 16 16,0 0-2064-16,0 0-400 0,0 0-96 0,59 28-16 16,-59-28-368-16,0 0-80 0,0 0-16 0,0 0 0 15,38 54-16-15,-38-54-16 0,0 0 0 0,17 52 0 16,-17-52-160-16,0 0 192 0,13 68-192 0,-13-68 192 16,4 44-192-16,-4-44 192 0,2 37-192 15,-4-20 192-15,1-2-16 0,-1-2 0 0,0-3 0 0,-3 0 0 0,1-2 64 0,-2-2 16 16,1 0 0-16,-1-2 0 0,0-1-48 0,2-3 0 15,-1 0 0-15,0-2 0 0,1-1 80 0,1-2 16 16,-1-1 0-16,1-2 0 16,0 1 48-16,1-3 16 0,0 0 0 0,1-2 0 15,1-2-96-15,-2-1-16 0,4-2 0 0,-2-2 0 0,3 1-80 0,-1-3-32 16,5-3 0-16,2-2 0 0,1 0-144 0,3-1 0 16,1 0 0-16,0 4 0 0,0 4 0 0,1-1-144 15,5-1 144-15,3 2-160 0,-1 5-80 0,1 3-16 0,0 4 0 0,-23 7 0 16,46-9 0-16,-46 9-16 0,0 0 0 0,53 6 0 31,-53-6 80-31,0 0 32 0,0 0 0 0,0 0 0 16,49 47 160-16,-49-47-160 0,0 0 160 0,14 48-160 15,-14-48 160-15,0 0 0 0,3 55 0 0,-4-36 0 16,-1 1 0-16,1-1 0 0,-2-5 144 0,0 1-144 16,-1-1 320-16,0 0-64 0,-2 1 0 0,0-3 0 15,2 1 112-15,1-2 16 0,2-1 0 0,-2-3 0 16,2 0-192-16,1-1-16 0,0-2-16 0,0 0 0 15,0 1-160-15,0-4 0 0,0 1 0 0,1-1 0 16,-1 0-608-16,0-1-96 0,-1 0-32 16,1 2-20704-16</inkml:trace>
  <inkml:trace contextRef="#ctx0" brushRef="#br0" timeOffset="5040.47">15655 5982 15663 0,'3'-1'688'0,"-1"-1"144"0,-1 2-656 0,-1 0-176 0,0 0 0 0,0 0 0 0,0 0 3328 0,0 2 640 0,1 2 128 0,1 0 32 16,-2 5-1088-16,0 0-224 0,-2 1-32 0,1 2-16 15,0-1-1776-15,-1 3-352 0,2-14-80 0,0 0-16 16,-1 45-208-16,1-45-32 0,0 0-16 0,0 0 0 15,10 58-96-15,-10-58 0 0,0 0-16 0,0 0 0 16,0 0-176-16,45 50 0 0,-45-50 144 0,0 0-144 16,0 0 0-16,55 22 128 0,-55-22-128 0,0 0 0 15,45-1 0-15,-29-5 0 0,1 1 0 0,-2-3 128 0,-1 0-128 0,0-2 0 16,2-1 128-16,-1-3-128 0,-3 2 208 0,-1 0-16 16,0-2-16-16,-1-3 0 0,0-2 208 0,-3-2 64 15,0 0 0-15,-2-2 0 0,-3 2 0 0,0 0 16 16,-5 1 0-16,-3 2 0 0,-2 1-16 0,-5 1 0 15,-2 3 0-15,-4 2 0 0,-2 3-80 0,-3 1-32 16,0 1 0-16,-4 5 0 0,-3-1-128 0,1 4-16 16,-1 0-16-16,5 3 0 0,7 0-176 0,2 2 192 15,3 2-192-15,1-1 192 0,3 2-192 0,0 2 0 0,2-1 0 0,1-1 0 16,1 1-144-16,2 0-64 0,-1 1-16 0,4 0 0 31,1-12-928-31,0 0-192 0,0 0-48 0,0 0-20128 0</inkml:trace>
  <inkml:trace contextRef="#ctx0" brushRef="#br0" timeOffset="5628.54">17102 5468 911 0,'-13'-7'0'0,"8"5"0"0,2 1 0 0,-2-1 0 0,3 1 5616 0,0 1 1040 0,1 1 192 0,-2 2 64 0,-1 3-3328 0,-3 1-640 16,-2 4-144-16,2 3-32 0,-3 3-960 0,2 3-192 31,-1 1-32-31,2 3-16 0,0 3-928 0,3 0-176 16,1 3-32-16,3-30-16 0,-3 62-80 0,3-62-16 16,-3 58 0-16,3-58 0 0,0 52-64 0,0-52-32 15,-1 47 0-15,1-47 0 0,0 39 32 0,0-22 16 16,0-17 0-16,0 0 0 0,1 50-64 0,-1-36-16 15,0-14 0-15,0 0 0 0,0 0-192 0,3 41 144 0,-3-34-144 0,0 0 128 16,0-1-128-16,2-2 0 0,-2 0 0 0,0 0 128 16,1-1-128-16,1-2 0 0,-1-1 0 0,0 2 0 31,1-4-416-31,-1 2-112 0,1-2-32 0,-1-1-12992 0,2 0-2592 0</inkml:trace>
  <inkml:trace contextRef="#ctx0" brushRef="#br0" timeOffset="6087.71">17242 5950 7359 0,'0'0'320'0,"0"0"80"0,0 1-400 0,-2 0 0 16,2 1 0-16,-1-1 0 0,-1 2 2016 0,1 3 320 0,0 4 64 0,-2 2 16 15,-1 4 1232-15,1-1 240 16,3-15 48-16,-3 33 16 0,3-33-1776 0,0 0-368 16,4 44-64-16,-4-44-16 0,0 0-912 0,0 0-192 15,0 0-48-15,31 52 0 0,-31-52-208 0,0 0-48 16,0 0-16-16,0 0 0 0,0 0-80 0,61 21-16 16,-61-21 0-16,0 0 0 0,0 0-64 0,44-6-16 0,-34 2 0 0,-2 1 0 15,1-1 0-15,-1-2 0 0,2-2 0 0,-2 0 0 16,1-1 128-16,-1-1 32 0,1 0 0 0,-3-1 0 15,-1 0 96-15,1-3 32 0,-3-2 0 0,-2-2 0 16,1 4 0-16,-2-5 0 0,-2-1 0 0,-2-1 0 16,0 0-32-16,-2-2-16 0,-1 2 0 0,-3 1 0 0,-1 3-128 0,-1 1-32 15,1 1 0-15,-3 3 0 0,1 2-32 0,-1 1-16 16,0 5 0-16,-2 0 0 0,1 4-32 0,2 1 0 16,-1 3 0-16,1 4 0 0,1 0-128 0,0 3 0 15,1 2 0-15,1 0 128 0,3-1-128 0,0 3 0 16,3 2 0-16,1-1 0 0,2 3-192 0,1-19-80 15,2 44-16-15,-2-44 0 16,0 0-576-16,16 58-112 0,-16-58-32 0,0 0-19136 16</inkml:trace>
  <inkml:trace contextRef="#ctx0" brushRef="#br0" timeOffset="6577.95">17671 5900 5519 0,'2'-4'496'0,"-1"1"-496"0,0 0 0 0,-1 2 0 0,0-1 1936 0,-1 2 304 0,0 0 48 0,-1 0 16 0,1 3 2032 0,-3 0 400 15,-2 3 96-15,-1 1 16 0,-2 3-1968 0,1 1-400 16,-1 0-80-16,1 1-16 0,-1 0-1296 0,1 2-272 15,1 2-48-15,1-2-16 0,2 0-304 0,1-1-64 16,2 1-16-16,1-14 0 0,0 0-176 0,0 0-48 16,14 52 0-16,-14-52 0 0,0 0-144 0,0 0 0 15,0 0 144-15,55 45-144 0,-55-45 0 0,0 0 0 16,0 0 0-16,56 17 128 16,-56-17-128-16,0 0 0 0,44-1 0 0,-44 1 0 15,31-7 0-15,-15 1 0 0,-3 1 0 0,1-2 128 16,-2 0-128-16,0-3 128 0,-1 1-128 0,-2 1 128 0,-1-2 128 0,0-3 48 15,1-1 0-15,-1-3 0 0,-2 0 32 0,-2 0 16 16,1-3 0-16,-4-1 0 0,-1 0-16 0,-1 0 0 0,-4 1 0 0,0 0 0 16,-4 3-96-16,-2 2-32 15,0 2 0-15,-2 2 0 0,-3 2-80 0,-1 2-128 0,-1 4 176 0,0 0-176 16,-2 3 0-16,2 0 0 0,-1 3 0 0,1 2 0 16,-1 0-256-16,1 1 0 0,1 1 0 0,0 1 0 15,3 2-192-15,1 0-32 0,2 0-16 0,1 1 0 16,4-1-400-16,1 2-96 0,2-1-16 0,3 3-18768 15</inkml:trace>
  <inkml:trace contextRef="#ctx0" brushRef="#br0" timeOffset="7115.83">18078 5999 10127 0,'0'3'896'0,"1"0"-704"0,-1-1-192 0,0 1 0 0,0 0 1200 0,-1 3 208 0,1 1 32 0,-1 6 16 16,1-13 1744-16,0 42 336 0,0-42 80 0,0 54 16 16,0-54-1392-16,-2 56-256 0,2-56-64 0,0 52-16 15,0-52-880-15,0 48-192 0,0-48-16 0,2 43-16 16,-2-43-432-16,0 0-96 0,1 44-16 0,-1-44 0 15,0 0-32-15,0 0-16 0,0 0 0 0,0 38 0 16,0-33 16-16,-1-2 0 0,1 0 0 0,0-3 0 16,-2 0 32-16,1-3 0 0,1-1 0 0,-3 0 0 15,2-2 144-15,-2-1 48 0,1-1 0 0,-1-2 0 16,1-2-64-16,-1-2 0 0,1 2 0 0,0-5 0 16,0 1 0-16,-1-4-16 0,2-2 0 0,-2-5 0 15,2 1-48-15,-1-2 0 0,1-3 0 0,-1-4 0 0,2-5-80 16,3-1-32-16,0-1 0 0,3 1 0 0,1 0-208 0,1 1 144 15,4 1-144-15,2 2 128 0,1 3-128 0,2 4 0 16,2 6 0-16,-2 5 0 0,-1 3-272 0,3 3 16 16,-4 2 0-16,7 4 0 0,-1 3 48 0,-21 4 16 15,0 0 0-15,53 7 0 0,-53-7-48 0,0 0 0 0,0 0 0 0,51 59 0 16,-51-59 48-16,0 0 0 0,19 75 0 16,-19-75 0-16,0 48 192 0,-5-24-192 0,0 3 192 0,-5-2-192 15,-1-5 192-15,-2-1-192 0,-3-3 192 0,-1-1-192 16,-1-1 192-16,-2-4 0 0,2 0 0 0,1-3 0 15,3 0 176-15,0-3 80 0,0 0 0 0,1-2 16 16,0-1 112-16,2-1 0 0,2-1 16 0,2-2 0 16,0 0-400-16,0-1 0 0,0-2 0 0,0 0 0 15,3 1-592-15,1 0-208 16</inkml:trace>
  <inkml:trace contextRef="#ctx0" brushRef="#br0" timeOffset="7511.42">19080 6164 21183 0,'-7'19'944'0,"4"-11"192"0,3-8-912 0,-6 17-224 0,3-11 0 0,0-2 0 0,1 3 1936 0,-6 6 352 0,0 5 64 0,-3 5 16 0,-2 2-128 0,2-5-32 16,1-2 0-16,1-5 0 0,2-3-1184 0,2-2-224 16,-1-2-48-16,2 0-16 15,1-1-480-15,1 0-112 0,1-1-16 0,1-1 0 16,0-1-896-16,0 1-192 16</inkml:trace>
  <inkml:trace contextRef="#ctx0" brushRef="#br0" timeOffset="8191.94">19913 5889 16575 0,'3'3'1472'0,"-2"-1"-1168"0,1 1-304 0,-1-1 0 0,1 0 1456 0,-1 4 224 0,2 3 48 0,-3-9 16 15,0 0-368-15,22 55-80 0,-22-55-16 0,0 0 0 16,20 58-256-16,-20-58-64 0,0 0-16 0,0 0 0 15,14 63-16-15,-14-63 0 0,0 0 0 0,-4 34 0 16,0-25-208-16,-2-4-32 0,0 1-16 0,2-3 0 16,0 0-288-16,-2-2-64 0,2-1-16 0,0 0 0 15,0-1-304-15,1-2 0 0,0-2 128 0,0 0-128 16,0-2 240-16,2-3-16 0,1 0 0 0,0 0 0 16,-1 2 224-16,2-2 32 0,-1-4 16 0,3-5 0 15,0-1-112-15,-1-2 0 0,4-1-16 0,-2-1 0 0,3-1-112 0,0 1 0 16,2 1-16-16,1 1 0 0,0 2-240 0,1 1 176 15,3 2-176-15,0 2 160 0,0 2-160 0,0 3 0 16,2 2 0-16,-2 2 0 0,-14 6 0 0,0 0 0 16,0 0 0-16,47 3 0 0,-47-3 0 0,0 0 0 15,0 0 0-15,0 0 0 0,45 54 0 0,-45-54 0 16,0 0 0-16,0 0 0 0,25 68 0 0,-25-68 0 16,0 0 0-16,9 56 0 0,-9-56 0 0,0 38 0 15,0-38 0-15,0 0 0 0,-3 44 0 0,2-31 0 0,-1-1 0 0,-1 1 0 16,2-3-192-16,0-2 192 0,-1 2-192 0,2-1-12432 15,2-2-2480-15</inkml:trace>
  <inkml:trace contextRef="#ctx0" brushRef="#br0" timeOffset="8582.4">20396 5900 20271 0,'0'1'896'0,"0"-1"192"0,0 2-880 0,0-1-208 0,0 1 0 0,-1 1 0 0,-1-1 2176 0,1 3 384 0,-2 2 64 0,0 3 32 0,0 4-416 0,1 0-96 15,-1 3-16-15,1-2 0 0,2-15-1408 0,0 0-272 16,0 0-64-16,13 61-16 16,-13-61-224-16,0 0-144 0,0 0 192 0,0 0-192 0,51 57 192 0,-51-57-64 15,0 0 0-15,0 0-128 0,64 15 256 0,-64-15-64 16,0 0-16-16,45-6 0 0,-30 2 80 0,-1-3 0 15,2 0 16-15,-3-1 0 0,-1-2 16 0,-2 1 0 16,-1 2 0-16,-2-1 0 0,0-4 64 0,0-2 16 0,-3 0 0 16,-1-1 0-16,-3-2 48 0,-3 0 16 0,-3-2 0 0,-3 1 0 15,-3 0 0-15,-2 1 0 0,-1 1 0 0,-2 2 0 16,-2 1-80-16,-2 3-16 0,-1 3 0 0,-2 2 0 16,-1 2 16-16,0 1 0 0,0 2 0 0,-1 3 0 15,2 3-192-15,4 1-32 16,2 1-128-16,3 1 192 0,3 1-192 0,2 1-192 15,3 0 48-15,2 2 0 16,2 1-800-16,3-14-144 0,0 0-48 0,7 48-19520 0</inkml:trace>
  <inkml:trace contextRef="#ctx0" brushRef="#br0" timeOffset="10599.3">21675 6160 23039 0,'1'0'2048'0,"2"-1"-1648"0,0-1-400 0,-1 1 0 16,0 1 768-16,1-3 64 0,1 0 0 0,4-3 16 15,5-1 1536-15,1-4 304 0,3-2 64 0,-1 1 16 16,-2-1-1296-16,0 0-256 0,-3-2-48 0,1-1-16 15,-2 1-448-15,-1-4-112 0,1-1-16 0,0 1 0 16,-4-2-48-16,1-1-16 0,-1-2 0 0,-2-1 0 16,1-2-80-16,-2-3-32 0,1 1 0 0,-1-2 0 15,0 0-96-15,-1 1-32 0,0 2 0 0,0-1 0 16,-1 1-48-16,1 3-16 0,-1 5 0 0,-1-1 0 0,-1 0-48 0,1 2-16 16,-2 4 0-16,1 3 0 0,-2 4-16 0,0 5 0 15,0 2 0-15,-1 6 0 0,1 7-128 0,0 7 128 16,-1 8-128-16,1 10 128 0,-1 7-128 0,1 8 0 15,0 9 0-15,-1 5 0 0,3 2 0 0,-1-6 0 16,2-5-144-16,0 3 144 0,3 5 0 0,-1-2-160 16,-1-3 160-16,2-6-128 0,-2-5 128 0,-1-49-192 0,5 78 192 0,-5-78-192 15,1 62 192-15,-1-62 0 0,1 48 0 0,-1-48 0 16,-1 40 0-16,1-40 0 0,-3 30 0 0,2-18 0 16,-1-3 0-16,2-1 0 0,-1-2 0 0,1-2 0 15,0 0 0-15,-2-4 0 0,2 2 0 0,0-4 128 16,0-1-128-16,0 1 0 0,2-4 0 0,-2 0 0 15,1-4-304-15,1-1-16 0,1-2-16 0,-1-1 0 32,1-1-336-32,0-4-64 0,0-2-16 0,0-3-19216 0</inkml:trace>
  <inkml:trace contextRef="#ctx0" brushRef="#br0" timeOffset="11123.01">21831 6019 5519 0,'0'0'496'0,"0"0"-496"0,2 0 0 0,-1 0 0 0,2 1 1296 0,-2 1 176 0,2-1 16 0,0 0 16 16,1 4 2288-16,1-1 464 15,-5-4 96-15,0 0 0 0,0 0-1088 0,0 0-208 16,0 0-48-16,0 0-16 0,0 0-1456 0,0 0-272 0,52 45-64 0,-44-44-16 15,4-1-528-15,-1-2-96 0,2 0-32 0,-1-2 0 16,1 0-80-16,1-3-32 16,2 0 0-16,-1 0 0 0,-2 0-144 0,1-1-16 0,0 0-16 0,-1-2 0 15,1 2-48-15,-1-1-16 16,-2 1 0-16,0-2 0 0,2 0 16 0,-2-1 16 0,-1 2 0 0,-1 1 0 16,-1-2-16-16,-1-2 0 0,-1 1 0 0,-2 0 0 0,-1-2-64 0,-3 0-128 15,-1 2 176-15,-2 0-176 0,-1 2 192 0,-2 1-192 16,0-1 192-16,1 2-192 15,-2 2 160-15,-1-1-160 0,1 2 128 0,0 1-128 16,0 2 0-16,-1-1 0 0,2 2 128 0,-1 3-128 16,1 0 0-16,1 2 0 0,-1 4 0 0,0-1 0 15,1 4 0-15,-1-1 0 0,2 3-128 0,0 2 128 16,1-2-176-16,0 1 48 0,3 1 0 0,-1-2 0 0,2 0-16 0,2-3 0 16,0 1 0-16,-3-12 0 0,0 0 144 0,0 0-192 15,0 0 192-15,0 0-192 0,45 60 192 0,-45-60 0 16,0 0 0-16,0 0-128 0,0 0 128 0,59 23 0 0,-59-23 0 0,0 0-128 15,0 0 128-15,50 4-128 0,-42-4 128 0,1 0-128 32,1 0-480-32,-2 0-96 0,0-1 0 0,1 1-16 15,-1 0-848-15,0-2-160 0</inkml:trace>
  <inkml:trace contextRef="#ctx0" brushRef="#br0" timeOffset="11502.57">22382 6075 9215 0,'5'-1'400'0,"-3"-1"96"0,1 2-496 0,0-1 0 0,-2 1 0 0,1 0 0 0,-1 0 2624 0,2-1 416 0,3-1 96 0,1-1 0 0,1 1 288 0,1-1 48 16,1-2 16-16,1 1 0 0,0-1-1216 0,2-2-240 15,-2-1-48-15,1 1-16 16,-1-1-1072-16,-1-1-224 0,-2 1-32 0,2-1-16 0,-1 0-176 0,-2-1-48 15,-2 1 0-15,1-2 0 16,0 0-144-16,-2-1-16 0,0-2-16 0,-2 1 0 0,-1 4-48 0,-1-4-16 16,-1-1 0-16,-2 1 0 15,-2 0-160-15,0 2 192 0,-2 3-192 0,0 0 192 0,-2 3-192 0,1 2 192 16,-1 2-192-16,-1 1 192 0,-1 2-192 0,1 3 0 16,0 0 144-16,0 2-144 15,0 2 0-15,1 2 0 0,-1 3 0 0,3 0 0 0,0 3 0 0,1-1 0 0,2-1-144 0,2 1 144 16,2-16-128-16,0 0 128 0,0 0-160 0,7 56 160 15,-7-56-192-15,0 0 192 0,0 0-208 0,0 0 80 32,0 0 0-32,44 54 0 0,-44-54 0 0,0 0 0 15,0 0-192-15,0 0-16 0,61 19-16 0,-50-19 0 16,-11 0-416-16,0 0-96 0,43-2-16 16,-26-1-17552-16</inkml:trace>
  <inkml:trace contextRef="#ctx0" brushRef="#br0" timeOffset="11962.13">22881 5500 18431 0,'-4'-29'816'0,"1"13"160"0,2 2-784 0,-1 3-192 16,2 4 0-16,2 2 0 0,-1 1 1872 0,-1-2 336 0,1-3 64 15,2-3 16-15,0 2 336 0,0 3 64 0,0 6 0 0,-1 4 16 16,3 4-1104-16,-2 5-208 15,-3-12-48-15,0 0-16 0,11 58-784 0,-11-58-160 0,8 57-16 0,-8-57-16 16,9 80-32-16,-9-80 0 0,8 88 0 0,-8-88 0 16,10 82-144-16,-10-82-48 0,10 68 0 0,-10-68 0 15,0 0-128-15,17 73 0 0,-17-73 0 0,0 0 128 16,0 0 0-16,21 60-128 0,-21-60 192 0,0 0-64 16,0 0 0-16,0 0-128 0,0 0 192 0,0 0-64 15,0 0-128-15,0 0 192 0,0 0-192 0,0 0 192 16,0 0-32-16,0 0 0 0,0 0 0 0,11 2 0 15,-18-9-32-15,-1-3 0 0,-2 1 0 0,-1-1 0 0,-1 0-128 0,-2-2 0 16,-1 3 0-16,-4-3 128 0,1 2-128 0,-2 3 0 16,0 0-160-16,-1 3 160 0,3 1-208 0,-2 3 48 15,0 2 16-15,2 2 0 0,0 3 144 0,-1 1-208 16,4 4 80-16,1 2 128 0,2 1-176 0,4 1 176 16,2 2-128-16,3-1 128 0,3-17 0 0,0 0-128 15,0 0 128-15,22 67 0 0,-22-67 0 0,0 0-128 16,0 0 128-16,50 45 0 0,-50-45 0 0,0 0 0 0,57 20 0 0,-57-20 0 15,47 5 0-15,-47-5 0 0,46 2 0 0,-22-4 128 32,-1-1-448-32,-2 1-64 0,-1-3-32 0,-3 3-19184 0</inkml:trace>
  <inkml:trace contextRef="#ctx0" brushRef="#br0" timeOffset="12521.59">23237 5353 21183 0,'-3'2'944'0,"0"-1"192"0,2 2-912 0,-2 0-224 0,2 0 0 0,-1-1 0 0,1 4 1216 0,-2 4 192 15,0 7 32-15,3-17 16 0,-8 55 928 0,8-55 192 16,-6 71 48-16,6-71 0 0,-3 89-1376 0,3-37-272 16,0 3-48-16,3-1-16 0,-3-54-640 0,7 92-128 0,-7-92-16 15,7 60-128-15,-7-60 0 0,7 60 0 16,-7-60-160-16,0 0 160 0,14 65-144 0,-14-65 144 0,0 0 0 0,0 0 0 16,0 0 0-16,0 0 144 15,0 0 16-15,0 0 0 0,0 0 288 0,0 0 48 16,0 0 16-16,0 0 0 0,2 5-48 0,-5-16 0 0,0-3 0 0,0-2 0 15,2 1-176-15,1-1-32 0,-2 1-16 0,4 1 0 16,-1-3-240-16,1 0 176 0,2 1-176 0,2-1 160 16,2 2-160-16,1 2 0 0,3 0 0 0,1 5 0 15,1 1 0-15,2 2-192 0,1 5 32 0,-3 2 16 16,-2 2-16-16,-12-4 0 0,0 0 0 0,0 0 0 16,0 0 160-16,60 59-192 0,-60-59 192 0,0 0-192 0,0 0 192 0,25 70 0 15,-25-70 0-15,0 0 0 0,3 49 0 0,-4-38 0 16,-4 2 128-16,0-2-128 15,-4 1 256-15,-1-1-32 0,-1-1 0 0,-2-3 0 0,1 0 0 0,-1-1 0 16,-1-1 0-16,1 1 0 0,2-3-32 0,-1 0-16 16,3-2 0-16,0 0 0 31,2-1-560-31,1 0-96 0,1-1-32 0,2 1-12608 0,0-1-2512 0</inkml:trace>
  <inkml:trace contextRef="#ctx0" brushRef="#br0" timeOffset="12975.7">23706 6040 22111 0,'11'-6'976'0,"-5"2"208"0,0 0-944 0,-2 0-240 0,-1 1 0 0,-1 0 0 0,1 0 2688 0,3-4 512 0,1-3 80 0,3-3 32 15,0-2-1072-15,-2-2-224 0,1-1-32 0,-4 1-16 16,-2 1-1136-16,-1-1-240 0,-4 3-32 0,-2 0-16 15,-2 3-224-15,-2 1-64 16,-3 0 0-16,-1 3 0 0,-2 2-112 0,0 3-16 0,-3 2-128 0,0 1 192 16,-1 5-192-16,-1-1 128 15,1 5-128-15,2 0 0 0,-1 1 0 0,5 4 0 16,0 0 0-16,4-1 0 0,2-1 0 0,2 1 0 16,1 2-128-16,2 1 128 0,1-17-304 0,0 0 48 15,8 56 16-15,-8-56 0 0,0 0 64 0,0 0 16 16,0 0 0-16,48 59 0 0,-48-59 160 0,0 0-192 15,0 0 192-15,51 15-192 0,-35-17 192 0,-2 1 0 16,-1-2 0-16,-3-1 0 0,1-2 0 0,-1-1 0 0,0 3 160 0,-2-3-160 16,1-2 272-16,-2-1-32 0,-2 3-16 0,-1-1 0 15,1 1 96-15,-4 0 0 0,2 0 16 0,-3-1 0 16,1 4 16-16,1 0 0 0,-1 1 0 0,-1 2 0 16,0 2-48-16,2 1-16 0,-2 3 0 0,1 2 0 15,0 2-112-15,-1-9-32 0,0 0 0 0,0 0 0 16,0 0-144-16,0 0 0 0,19 61 0 0,-19-61 0 15,0 0 0-15,0 0 0 0,0 0 0 0,0 0 0 16,44 52-368 0,-44-52-48-16,0 0-16 0,0 0 0 0,0 0-768 0,52 21-144 15</inkml:trace>
  <inkml:trace contextRef="#ctx0" brushRef="#br0" timeOffset="13275.66">24138 5924 26719 0,'2'-4'2368'0,"-1"0"-1888"0,0 1-480 0,-1 1 0 0,0 1 1440 0,0-3 192 0,2-3 32 0,-1-5 16 0,1-2 400 0,-4 0 80 15,1 1 16-15,-3 2 0 0,-1 4-1440 0,0 3-288 16,-2 1-48-16,-2 2-16 0,-1 2-160 0,0 3-32 16,-1 0-16-16,0 2 0 0,1 1-48 0,-1 2 0 15,-1 1 0-15,2 1 0 0,1 0-128 0,0 0 128 16,2 2-128-16,1-2 128 0,2 4-128 0,1-3 0 15,2 1 0-15,1 0 0 0,0-13 0 0,0 0 0 16,0 0 0-16,11 55 0 0,-11-55 0 0,0 0 0 0,0 0 0 0,0 0 0 16,43 59 0-16,-43-59 0 0,0 0 0 0,0 0 0 15,0 0 0-15,59 33 0 0,-59-33-144 0,0 0 144 32,0 0-512-32,47 4-32 0,-36-4-16 0,0-2-18032 0</inkml:trace>
  <inkml:trace contextRef="#ctx0" brushRef="#br0" timeOffset="13559.56">24463 5475 31327 0,'-4'-7'2784'0,"1"0"-2224"16,2 2-560-16,1 4 0 16,0 1 1696-16,-2-3 224 0,-1-1 64 0,-1-3 0 0,-1 0-672 0,-3 1-128 15,3 3-32-15,-1 5 0 16,1 3-448-16,2 5-112 0,0 4-16 0,3-14 0 0,0 0-192 0,-3 67-64 15,3-67 0-15,3 66 0 0,-3-66-48 0,7 78-16 16,-7-78 0-16,14 73 0 0,-14-73 0 0,16 60-16 16,-16-60 0-16,0 0 0 0,25 76 16 0,-25-76 0 0,0 0 0 0,0 0 0 15,27 72-64-15,-27-72-16 16,0 0 0-16,0 0 0 0,18 61-176 0,-15-50 0 0,-3-1 0 0,0-1 128 16,0-2-128-16,0-2-224 0,-1-1 48 0,-2 1 16 15,1-2-672-15,1-1-144 0,-2 0-32 0,2-2-12816 16,-1-2-2576-16</inkml:trace>
  <inkml:trace contextRef="#ctx0" brushRef="#br0" timeOffset="13877.96">24746 5666 34095 0,'-2'1'1504'0,"2"0"320"0,0 2-1456 0,0 0-368 0,0 0 0 0,-1 1 0 0,-2 0 976 0,-1 5 128 15,-5 6 32-15,-3 5 0 0,-7 1 112 0,-2 2 32 16,-3-2 0-16,-1 0 0 16,1-2-656-16,1-2-128 0,5-2-32 0,1-4 0 15,1 4-80-15,3-4 0 0,5 0-16 0,1-2 0 0,1-1-368 0,3-2 128 16,2-2-128-16,1 0 0 0,3-1 0 0,1-1 0 0,0-2 0 16,1 0-192-16,3-2 48 0,0 1 0 0,4-1 0 0,-1-1 0 15,2 2 144-15,1 0-160 16,0-1 160-16,2 4-160 15,1-1 160-15,-3 2 0 0,-14-3 0 0,0 0 0 0,0 0 0 0,55 32 0 0,-55-32 0 0,0 0 0 16,0 0 256-16,45 54-32 0,-45-54 0 0,0 0 0 16,0 0-32-16,35 58-16 0,-35-58 0 0,0 0 0 0,0 0-336 0,0 0-64 15,30 55-16-15,-30-55-20128 32</inkml:trace>
  <inkml:trace contextRef="#ctx0" brushRef="#br0" timeOffset="14688.7">25706 5803 11967 0,'-3'0'1072'0,"2"0"-864"0,0 0-208 0,1 1 0 0,0 0 1632 0,0 2 288 16,0 0 48-16,0 3 16 0,0 4 512 0,1 2 96 15,-1-12 32-15,0 0 0 0,0 0-768 0,13 70-160 16,-13-70-32-16,0 0 0 0,0 0-672 0,21 63-144 15,-21-63-16-15,0 0-16 0,0 0-240 0,0 0-32 16,37 59-16-16,-29-51 0 0,-8-8-144 0,0 0-48 16,0 0 0-16,0 0 0 0,0 0-80 0,0 0 0 15,51 11-16-15,-45-15 0 0,-1-1-112 0,2-2-128 0,0 0 176 0,-1-1-176 16,-2-1 160-16,2 1-160 0,-2-2 128 0,-1 1-128 16,3 0 144-16,-2-1-144 0,0 1 160 0,0 1-160 15,3-1 128-15,2 1-128 0,1 1 0 0,-2 0 0 16,2 2 0-16,0 3 0 0,-1 0 0 0,-1 2 0 15,0 3 0-15,0 1 0 0,-8-4 0 0,0 0 0 0,0 0 0 16,0 0 0-16,24 61 0 0,-24-61 0 0,0 0-160 0,0 0 160 16,0 0-128-16,8 61 128 0,-8-61 0 0,0 0-128 15,0 0 128-15,0 0 0 16,0 0 0-16,3 51 0 0,-3-49 0 0,0-2 0 0,0 0 160 0,-2-1 16 16,2-2 0-16,0-1 0 15,0-2-32-15,2-1 0 0,-2 0 0 0,3-1 0 0,0-2-144 0,-1-2 0 16,4 1 0-16,0 0 0 0,1 0 128 0,0-1-128 15,3 0 0-15,0-1 128 0,1 2-128 0,0-1 0 16,3 0 0-16,0 0 0 16,2 1 0-16,-2 2 0 0,-1 2 0 0,-2 3 0 0,-1 3 0 0,0 1 0 15,-3 3 0-15,0 2 0 0,-3 2 0 0,0 2 0 0,-1 3 176 0,-3-12-176 16,0 0 128-16,0 0-128 0,23 68 0 0,-23-68 144 16,0 0-144-16,24 58 0 0,-24-58 0 0,0 0 0 15,0 0 0-15,48 65 0 0,-48-65 0 0,0 0 0 31,0 0-432-31,0 0-64 0,62 37-16 0,-52-36-18400 16</inkml:trace>
  <inkml:trace contextRef="#ctx0" brushRef="#br0" timeOffset="14997.5">26581 5495 35007 0,'-5'-24'1552'0,"3"14"320"0,0 0-1488 0,1 1-384 0,1 4 0 0,-2 3 0 0,2 1 1536 0,0-2 256 15,-1 0 32-15,1 3 16 0,0 2-704 0,0 5-144 16,0-7-32-16,0 0 0 0,3 58-272 0,-3-58-64 16,4 76-16-16,-3-24 0 0,1 10-224 0,-2 9-64 15,-3 7 0-15,0 2 0 0,0-2-320 0,-1 4 0 16,0 1 0-16,3-4 0 16,1-9-192-16,2-13-96 0,-2-57-32 0,9 89 0 0,-9-89 144 0,11 64 32 0,-11-64 0 0,0 0 0 15,17 69 144-15,-17-69-128 0,0 0 128 0,0 0-128 31,0 0 0-31,0 0 0 0,0 0 0 0,0 0 0 0,0 0 0 0,0 0 0 0,0 0 0 0,0 0 0 16,42 10-64-16,-37-24 0 0,-3-2 0 0,1-2 0 31,0-3-336-31,0-3-80 0,-2-2-16 0,-1-2-12304 16,0-3-2480-16</inkml:trace>
  <inkml:trace contextRef="#ctx0" brushRef="#br0" timeOffset="15440.65">26497 5952 17503 0,'0'0'768'0,"0"0"176"0,0 0-752 0,0 0-192 0,0 0 0 0,0 0 0 16,0 0 864-16,48 17 144 15,-48-17 16-15,0 0 16 0,63 13 1120 0,-63-13 208 0,49 6 64 0,-25-6 0 0,-1-2-1504 0,-2 1-288 16,1-2-64-16,-2-3-16 0,-1 2-48 0,-1-3-16 16,-1 0 0-16,-2 0 0 0,-3 0 288 0,-1 0 64 15,0-2 16-15,-2-2 0 16,-1 0-32-16,1-1-16 0,-4-2 0 0,0 3 0 0,-1 0-304 0,-1 1-64 31,-2 1-16-31,-1 1 0 0,0 2-112 0,-3 2-32 0,-1 3 0 0,-2 1 0 0,-1 1 0 0,-1 5 0 16,-3 2 0-16,-2 2 0 15,2 3-144-15,-2 1-16 0,1 3-128 0,0 3 192 16,0 4-192-16,3 1 0 0,9-25 0 0,-9 44 0 16,9-44 0-16,0 0-160 0,4 56 160 0,-4-56-128 15,0 0 128-15,0 0 0 0,43 61 0 0,-43-61-128 0,0 0 128 0,0 0 224 16,62 23-48-16,-47-25-16 15,-2 1 32-15,1-3 16 0,2-3 0 0,-1-2 0 16,2-1 64-16,-1-3 16 0,-1 1 0 0,-1-2 0 0,1-1 80 16,-5-1 16-16,-2 0 0 0,-4-1 0 0,-1-1 0 15,-3-2 16-15,-3-3 0 0,-1 1 0 0,-3-1-16 0,-3-1 0 16,-3 1 0-16,-2 1 0 0,1 3-128 0,-3 1-16 16,-2 4-16-16,0 1 0 0,-3 3-32 0,3 2-16 15,0 4 0-15,1 1 0 0,4 1-176 0,0 4-224 16,-1 1 48-16,1 0 16 15,3 4-640-15,0 1-128 0,-1 3-32 0,3 3-13520 16,0 3-2720-16</inkml:trace>
  <inkml:trace contextRef="#ctx0" brushRef="#br0" timeOffset="15647.86">27314 6122 19343 0,'-10'-10'1728'0,"6"6"-1392"0,1 0-336 0,1 1 0 0,2 1 5520 0,0-1 1040 0,2 1 208 0,-1-1 32 15,2-1-5520-15,1-2-1088 0,2 0-192 0,-9 3-12976 32,-1 2-2544-32</inkml:trace>
  <inkml:trace contextRef="#ctx0" brushRef="#br0" timeOffset="27660.65">4890 13803 2751 0,'0'-3'256'0,"0"2"-256"0,0-1 0 0,0 1 0 0,0 1 976 0,0-1 160 15,0-1 16-15,0 1 16 0,0-4 704 0,0 1 144 16,-2-1 32-16,2-1 0 0,2 0-160 0,-2-1-32 0,0 2 0 0,0-1 0 16,0 0-512-16,0-1-96 15,0 0-32-15,0 0 0 0,0 0-288 0,1 1-64 0,-1-1-16 0,0 0 0 16,0 0-144-16,0 0-16 0,0-1-16 0,1-1 0 16,-1-1 96-16,0 2 0 15,0-2 16-15,2-1 0 0,-1-1 16 0,2 1 0 0,-2-2 0 0,2 1 0 16,-1-1-240-16,1-1-48 0,-2 1-16 0,0 0 0 15,-1 1-240-15,0-3-64 0,0 1 0 0,-1-1 0 16,0 2-16-16,-1-2-16 0,-1-1 0 0,-1-1 0 0,1 0-160 16,-1 0 128-1,-2 2-128-15,2-1 128 0,-2 2-128 0,1 0 128 0,-2 0-128 0,0 0 128 0,0-1 32 0,0 3 0 16,-1-4 0-16,1 3 0 0,0 1-32 0,2-1-128 16,-2 0 192-16,0-1-64 0,-2 1 0 0,1-2 0 15,-1-1 0-15,1 1 0 0,-2 1-128 0,0 0 192 16,1 1-192-16,0 0 192 0,1 2-192 0,0 0 192 15,-2 1-192-15,2 0 192 0,-1 0-192 0,1 0 0 16,-1 2 144-16,-1 0-144 0,0 1 128 0,1 2-128 16,-3-1 128-16,1 0-128 15,1 2 0-15,0 1 0 0,-3-1 0 0,2 1 128 16,-2 2-128-16,2-1 128 0,0 2-128 0,-2-1 128 0,2 1-128 0,0 0 0 0,-1 1 0 0,2 1 0 16,0-1 0-16,1 2 0 0,-1 0 0 0,0 0 0 31,0 0 0-31,1 1 0 0,-2 0 0 0,0 0 0 15,0 1 0-15,-2 0 0 0,2 2 0 0,-2-1 0 0,1 1 0 0,1 1 0 0,1 1 0 16,-1-1 0-16,0 1 0 0,1 1 0 0,-1 0 0 0,-1 0 0 16,2 1 0-16,-1 2 0 15,0 1 0-15,1 0 0 0,0 0 0 0,0 0 0 16,-1 2 0-16,1-1 128 0,3-1-128 0,-2 3 0 0,1 0 0 0,-1 0 0 16,1 2 0-16,-1-1 0 0,1 2 0 0,-1 1 0 0,2 3 0 15,-1-2 0-15,1 0 0 0,1 2 128 0,-1 1-128 0,0 1 0 16,1 2 0-16,2-1 0 0,0-1 0 0,0 1 0 15,-2 2 0-15,0-1 0 0,2 2 0 0,0-2 0 16,0 3 0-16,-1-3 0 0,1 0 128 0,0 1-128 31,1 0 160-31,-1 1-160 0,0 0 160 0,-1-1-160 0,1 4 160 0,0-1-160 0,0-2 144 0,0 2-144 16,-1 2 128-16,2-1-128 0,1-2 128 0,-1 1-128 16,0-1 0-16,0 1 128 15,0-3-128-15,0-1 0 0,2 1 144 0,-2-2-144 16,2-1 0-16,-1 1 144 0,1 0-144 0,-2 0 0 0,0 0 128 0,1 1-128 0,0 0 0 15,-1 2 0-15,2-5 0 0,-2 1 0 0,0-1 0 0,0 2 0 16,1-1 0-16,-1 0 0 0,0 3 0 0,-1-3 0 16,1 0 0-16,0-2 0 15,0 0 0-15,0 0 0 16,2 0 0-16,-2-1 0 0,2 2 0 0,-1-1 0 16,2-24 0-16,-1 45 0 0,0-25 0 0,-1 4 0 0,1 3 0 0,-1 3 0 0,-1 1 0 0,1-2 0 31,0 1 0-31,-1-3 0 0,2 0 0 0,-2 1 0 0,0-1 0 0,0 0 0 0,1-3 0 0,0 1 0 15,-1-2 0-15,1-1 0 0,0 1 0 0,1-1 0 16,1-22 0 0,-2 44 0-16,1-20 0 0,1-3 0 0,-1 2 0 0,-1 1 0 15,1 0 0-15,1 0 0 0,-2-3 0 0,2 3 0 0,-1 0 0 0,-1 2 0 0,2-2 0 0,-2 1 0 32,0-1 0-32,1 0 0 0,-1 2 144 0,0-2-144 15,0 1 0-15,1-2 144 0,-2-1-144 0,2 1 0 16,-2 0 0-16,0-1 128 0,0 2-128 0,0-1 0 15,2 2 0-15,-1-2 0 0,1-2 0 0,0-1 0 16,-1 0 0-16,2 1 0 0,0 1 0 0,0 2 0 16,0-24 0-16,4 50 0 0,-4-50 0 0,6 48 0 15,-6-48 0-15,7 48 0 0,-7-48 0 0,7 46 0 16,-7-46 0-16,9 47 0 0,-9-47 0 0,5 42 0 0,-5-42 0 0,5 43 0 16,-5-43 0-16,4 41 0 0,-4-41 0 0,1 42 0 15,-1-42 0-15,3 44 0 0,-3-44 0 0,4 45 0 16,-4-45 0-16,4 45 0 0,-4-45 0 0,8 44 0 15,-8-44 0-15,4 40 0 0,-4-40 0 0,7 37 0 16,-7-37 0-16,7 35 0 0,-7-35 0 0,0 0 0 16,11 49 0-16,-11-49 0 0,0 0 0 0,13 50 128 15,-13-50-128-15,0 0 0 0,11 48 0 0,-11-48 0 16,0 0 0-16,12 48 0 0,-12-48 0 0,0 0 0 16,11 49 0-16,-11-49 0 0,0 0 0 0,10 44 0 15,-10-44 0-15,0 0 0 0,10 42 0 0,-10-42 128 0,0 0-128 16,14 43 0-16,-14-43 144 0,0 0-144 15,0 0 0-15,25 49 0 0,-25-49 0 0,0 0 128 0,0 0-128 0,23 45 0 16,-23-45 0-16,0 0 0 0,0 0 0 0,25 46 0 16,-25-46 0-16,0 0 0 0,0 0 0 0,24 42 0 15,-24-42 0-15,0 0 0 0,0 0 0 0,0 0 0 16,26 49 0-16,-26-49 0 0,0 0 0 0,0 0 0 16,0 0 0-16,0 0 0 0,42 44 0 0,-42-44 0 15,0 0 0-15,0 0 0 0,0 0 0 0,0 0 0 16,0 0 0-16,65 27 0 0,-65-27 0 0,0 0 0 15,0 0 0-15,0 0 0 0,62 7 0 0,-62-7 0 16,0 0 0-16,0 0 0 0,58 0 0 0,-58 0 0 0,0 0 0 0,0 0 0 16,62-8 0-16,-62 8 0 15,0 0 0-15,45-19-128 0,-45 19 128 0,0 0 0 0,47-24 0 0,-47 24 0 16,31-21 0-16,-31 21 0 0,28-22 0 0,-28 22 0 16,27-23 0-16,-14 10 0 0,-13 13 0 0,27-25 0 15,-15 12 0-15,1 0 0 0,-1 1 0 0,-3-2 0 16,1 1 0-16,0-1 0 0,-1 0 128 0,-1-2-128 15,-1-1 128-15,2 0-128 0,-2 2 160 0,0 0-160 16,-3 4 208-16,2-2-48 0,2-2-16 0,-1-5 0 0,-1 0 16 0,1-1 0 16,0 3 0-16,-1-2 0 0,-1 0 16 0,1 2 0 15,-2-1 0-15,2 0 0 0,-2-1 16 0,2 0 16 16,-2 0 0-16,0 1 0 0,2-3-32 0,-2 3-16 16,0-1 0-16,2-3 0 0,-2 1-160 0,2-2 192 15,-2 2-192-15,0 0 192 0,2-2-192 0,0 0 160 16,-1 0-160-16,1-2 160 0,0 4-160 0,1-1 160 15,-2 2-160-15,1-2 160 16,0 2-32-16,-2 0 0 0,0 1 0 0,0-1 0 0,1 1 0 0,-1 0-128 16,-1 2 192-16,1 0-64 0,0 2-128 0,-1-4 160 15,1-4-160-15,0 0 160 0,2 0-160 0,-2 2 0 0,1-1 0 16,-1 1 128-16,0-3-128 0,2 1 0 0,-2 0 0 0,0-1 0 16,2 2 0-16,-2 1 0 0,2-1 0 0,-2 2 0 15,0 3 0-15,-1-2 0 0,-2 3 128 0,1-1-128 16,-1-1 0-16,-1 1 192 15,0-1-192-15,0 1 192 0,-1 0-16 0,-1-1 0 0,1 2 0 0,0 0 0 16,-1 1-48-16,-1-4-128 0,0 0 192 0,2 2-64 16,0 1-128-16,1 0 0 0,-2-2 144 0,1 1-144 15,-1-2 0-15,2-1 0 0,0 4 0 0,0 0 128 16,0-1-128-16,0-2 0 0,2 0 0 0,-2-1 0 16,1 0 0-16,1 1 0 0,-1-1 128 0,-1 1-128 0,1 2 0 0,2-2 0 15,-1 2 0-15,-2-1 128 0,1 1-128 0,1 1 0 16,-1 0 0-16,0 1 0 0,-1 1 0 0,0 1 0 15,2 0 0-15,-4-2 0 0,2-1 0 0,0 2 0 16,-1 2 0-16,0-3 0 16,-1 1 0-16,-1-1 0 0,2-1 0 0,-2 0 128 15,2 0-128-15,-2 0 0 0,0-2 0 0,2-1 128 0,-2 0-128 0,1-1 0 16,1-2 0-16,1 3 0 0,0-1 0 0,0 1 0 0,0-1 0 0,1 2 0 31,1 0 0-31,-1 1 0 0,1-2 0 0,-1 2 0 0,0-1 0 0,1 1 0 0,-1 2 0 0,-1-1 0 16,0 2 0-16,-1 1 0 0,1 0 0 0,-2-2 0 15,2 1 0-15,-1-2 0 0,0 0 0 16,-2 0 0-16,1 1 0 0,1 1 0 16,1-1 0-16,-1 1 0 0,2-2 0 0,-1-2 0 0,0 2 0 0,1-1 0 15,1 0 0-15,-1-2 0 0,1 0 0 0,-2 3 0 16,1 0 0-16,-1 2 0 0,0 0 0 0,0 1 0 16,0 2 0-16,-1-3 0 0,-1 3 0 0,-1-1 0 0,2 0 0 15,0 1 0-15,-1-1 0 0,2 0 0 0,-1-1 0 0,2 0 0 31,-1 0 0-31,0 1 0 0,2-1 0 0,-2 1 0 0,1 0 0 0,-1 1 0 0,0 0 0 0,0 0 0 16,0-2 0-16,0 1 0 0,0 0 0 0,-1-1 0 16,1 1 0-16,-2 1 0 0,2-3 0 0,-1 3 0 15,-1-1 0-15,-1 2 0 0,2-1 0 0,0 0 0 16,-1 2 0-16,-1-3 128 0,1 0-128 0,0-1 0 16,-1 0 0-16,2 0 0 15,0 1 0-15,-1-1 0 16,-1 3 0-16,2 0 128 0,-1-1-128 0,0 2 0 0,0 1 0 0,-1 0 128 15,1-1-128-15,-1 2 0 0,-1-1 0 0,1-1 0 16,-3 2 0-16,2-2 144 0,-2 1-144 0,0-2 0 16,2 1 176-16,0-1-176 0,-2 1 160 0,1 0-160 15,0 0 176-15,1 0-176 0,-1 1 192 0,0 0-192 16,3 1 160-16,-3-1-160 0,2 2 128 0,1-1-128 16,-1-1 0-16,0 1 0 0,0 1 128 0,-1-2-128 15,3 2 0-15,-2 0 0 0,0 0 0 0,-1 0 0 16,1 1 0-16,0 0 0 0,2-1 0 0,-2 2 0 15,1 1 0-15,1-1 0 0,-1 1 0 0,1 1 0 16,1-1 0-16,0 3 0 0,0-2 0 0,0 1 0 16,-1 2 0-16,1-1 0 0,0 1 0 0,0-1 0 0,1 2-384 0,-1 2 64 15,0 0 0-15,0 1 0 16,0 0-576-16,0 3-128 0,-1 0 0 0,-1 2-16 16,1 1-240-16,-2 1-64 0,0 2 0 0,-1-1-12544 15,0 2-2496-15</inkml:trace>
  <inkml:trace contextRef="#ctx0" brushRef="#br0" timeOffset="28467.02">2909 11910 7359 0,'0'-3'656'0,"-1"0"-528"0,-1 2-128 0,2-1 0 0,0 2 976 0,0-1 176 15,0 0 16-15,-1-2 16 0,-1 0 1488 0,2 2 288 16,0-1 64-16,0 4 16 15,0 2-672-15,2 3-144 0,1 3-32 0,-2 2 0 16,2 7-560-16,0 2-112 0,0 3-32 0,-1 3 0 16,1 0-432-16,-3-27-96 0,7 59 0 0,-3-28-16 0,-1 0-336 0,0 0-64 15,0 0-16-15,0 0 0 0,0-1-320 0,-1-3-64 0,1-3-16 16,-1-3 0-16,-2-4 0 0,0 0 0 0,0-3 0 0,-2-1 0 16,1-2 64-16,-1-2 0 15,1-2 0-15,0 0 0 0,-1-3-64 0,1-1 0 0,-1 0 0 0,0-3 0 16,0 1-128-16,1-2 0 0,-1-1 0 0,1 1 128 15,-1-1-336-15,2 0-80 0,-1-3-16 16,0 3-12352-16,1-1-2464 0</inkml:trace>
  <inkml:trace contextRef="#ctx0" brushRef="#br0" timeOffset="28784.49">2875 11731 2751 0,'9'-5'256'0,"-2"1"-256"0,-6 4 0 0,1 0 0 31,0-1 1072-31,5-1 160 0,6-2 48 0,5-3 0 0,8-2 1584 0,-26 9 320 0,55-9 64 0,-55 9 16 16,0 0-896-16,72 2-160 16,-72-2-32-16,0 0-16 15,0 0-368-15,59 33-64 0,-59-33 0 0,0 0-16 16,0 0-256-16,33 51-48 0,-30-37-16 0,-3 3 0 15,-2 0-496-15,-1 0-112 0,-2 0-16 0,-4 0 0 16,-1 0-320-16,-4 0-80 0,0-1-16 0,-1 0 0 16,-4-2-112-16,1 0-32 0,-2-1 0 0,0-2 0 15,1 1-32-15,2-4-16 0,1 1 0 0,1-4 0 16,2 1 0-16,2-3 0 0,2-1 0 0,2 0 0 0,3-1-160 0,1-2-176 16,3 1 48-16,1-2 0 15,4 2-448-15,2-1-64 0,1 1-32 16,-8 0-11824-16,0 0-2368 0</inkml:trace>
  <inkml:trace contextRef="#ctx0" brushRef="#br0" timeOffset="29337.98">3265 12287 12895 0,'0'3'576'0,"0"-2"112"0,0 2-560 0,0-1-128 0,0-1 0 0,0 0 0 16,1 2 2720-16,1 0 512 0,-1 3 96 0,2 2 32 16,0 2-320-16,0 1-64 0,-3-11-16 0,0 0 0 15,0 0-1472-15,12 44-288 0,-10-32-64 0,-1-3-16 16,2 1-544-16,-3-1-128 0,2-1 0 0,-1 1-16 16,-1-2-176-16,0-2-48 0,1 1 0 0,-1 0 0 15,0-1-48-15,0 0-16 0,0-1 0 0,-1 0 0 16,1 0-144-16,-1-1 160 0,1 0-160 0,-2 0 160 15,2-2-160-15,0 1 0 0,0-1 0 0,0 0 0 16,0 1 0-16,0-2 0 0,0 0 0 0,2-2 0 16,-2 2 0-16,0-1 0 0,0 0 0 0,0-2 0 15,0-1 0-15,1-2 0 0,-1 2 0 0,0-2 128 16,1-1-128-16,1 0 128 0,-1 0-128 0,2-2 128 0,-2 1-128 0,2-1 160 16,1 0-160-16,-1-1 160 0,2 0-160 0,-3 0 0 15,3 0 144-15,-1-1-144 0,0 1 0 0,-1 0 128 16,1 1-128-16,0 0 0 0,1 0 128 0,-1 2-128 15,2 0 128-15,-2 1-128 0,0 1 176 0,0 0-48 0,0 1 0 0,1 1 0 16,-1 0-128-16,2 2 160 0,-1 0-160 0,1-2 160 16,1 1-160-16,1 1 0 0,1 0 0 0,-2-1 128 15,1-1-128-15,1 2 0 0,-1-3 0 0,1 1 0 16,-2 0 0-16,1-1 0 0,-1 1 0 0,1-1 0 16,0 0 144-16,-2 1-144 0,-1-2 160 0,0 1-160 15,-1 1 160-15,-1-1-160 0,-1 1 160 0,1 1-160 16,-1 0 0-16,-2 1 0 0,0 1 0 0,0-2 0 15,0 2-240 1,0 0-144-16,-2 2-16 0,2-1-16 0,2 1-1120 0,-2 0-240 0</inkml:trace>
  <inkml:trace contextRef="#ctx0" brushRef="#br0" timeOffset="29764.26">3532 12404 1839 0,'4'0'160'0,"1"0"-160"0,-5 0 0 0,1 0 0 0,0 0 1344 0,2-1 256 16,3 1 32-16,2-1 16 0,4-1 1360 0,0-1 256 0,1 1 64 0,0-1 16 15,-2 1-976-15,0-2-192 16,-1 1-32-16,0-1-16 16,3 0-464-16,-3-1-80 0,2 0-32 0,-2-1 0 0,-1-1-256 0,-1 1-48 15,-1-2-16-15,2 1 0 0,-2-2-448 0,-1 0-80 0,-1 0-32 0,-1-1 0 16,1 0-240-16,-4 2-48 15,2-2-16-15,-3 0 0 16,-2 2-160-16,0 1-16 0,-1-1-16 0,-1 1 0 0,-2 2-176 0,-1 1 192 0,-2-1-192 0,2 2 192 16,-1 2-192-16,-1 1 0 15,1 1 0-15,-1 2 0 0,0 2 0 0,1 0 0 0,0 2 0 0,1 3 0 16,0 0-128-16,1-2 128 16,2 2-160-16,0 0 160 0,2 3-144 0,1-2 144 0,0 3-128 0,2-2 128 15,2-1 0-15,0 0-128 16,2-2 128-16,1-1 0 0,1 1 0 0,0-2 0 0,1-2 0 0,1-2-128 0,-9-3 128 0,0 0-208 15,0 0 80-15,0 0 128 32,0 0-720-32,64 5-32 0,-52-8 0 0,1-2 0 15,2 1-1360-15,0-1-256 0</inkml:trace>
  <inkml:trace contextRef="#ctx0" brushRef="#br0" timeOffset="30223.23">4038 11860 5519 0,'1'-22'240'0,"-1"6"64"0,0 1-304 0,0 6 0 0,2 5 0 0,-2 3 0 15,0-2 2432-15,0-1 416 16,-2-3 96-16,4-1 0 0,-2 3 848 0,1 2 176 16,0 6 16-16,1 2 16 0,-1 5-1824 0,2 5-352 15,-3 1-80-15,1 6-16 0,1 2-704 0,2 1-160 16,0 3-32-16,1 2 0 15,0 4-320-15,-1 0-80 0,1 1-16 0,-2-1 0 16,2-1-240-16,1-4-48 0,0-2-128 0,-2-4 192 16,0-4-192-16,0 1 0 0,2-3 0 0,-2-1 0 0,0-4 128 0,1 1-128 15,-3-3 0-15,1 0 0 0,0-3 128 0,0-3-128 16,0 2 0-16,-2-3 0 0,1-2 160 0,-1-1-160 16,0 0 160-16,-1-1-160 0,2-1 208 0,-2 1-48 15,0-3-16-15,0-2 0 0,-2 2 64 0,2-2 16 16,-1-1 0-16,-2-1 0 0,0-1-32 0,-1-1-16 15,-2 0 0-15,1 0 0 0,-2-1-176 0,-2 0 0 16,1 1 144-16,-2 1-144 0,-1-2 0 0,-2 1 0 0,-1 3 0 16,-2 3 0-16,2 0 0 0,0 2 0 0,0 2 0 0,1 3 0 15,2 3-192-15,-1 1-16 0,3 1 0 0,0 1 0 16,1 4-16-16,2-2 0 0,3 2 0 0,-1-2 0 16,3 0 48-16,1-1 16 0,1 3 0 0,2-2 0 15,1-1 160-15,0 0-128 0,2-2 128 0,-6-8-128 16,0 0 128-16,0 0 0 0,0 0-144 0,0 0 144 15,0 0 0-15,76 31-176 0,-76-31 176 0,0 0-128 16,0 0-144-16,54-2-32 0,-54 2 0 0,0 0 0 16,46-10-1216-1,-30 5-240-15,0 1-48 0,-2-1-14336 0</inkml:trace>
  <inkml:trace contextRef="#ctx0" brushRef="#br0" timeOffset="30476.86">4327 12146 7359 0,'0'-7'656'0,"-1"3"-528"0,1-1-128 0,0 3 0 0,-1 0 3088 0,1 1 592 16,0-1 112-16,-2-1 32 0,2-1 384 0,-1 1 80 16,-2 2 0-16,0 1 16 0,2 3-2336 0,-1 1-480 15,1 3-80-15,1 3-32 0,-2 3-784 0,2 1-144 16,-1 0-48-16,1 0 0 0,0 3-176 0,1-1-32 0,2 1-16 0,-1-3 0 16,0-2-176-16,1 1 160 15,2 0-160-15,-3-2 160 0,-2-11-160 0,0 0 0 0,0 0 0 0,0 0 0 16,27 45 0-16,-23-40 0 0,2-1 0 0,-2-3 0 15,3 1-224-15,0-2-32 0,-1-2 0 0,-3 1 0 32,-3-2-1344-32,1 0-256 0</inkml:trace>
  <inkml:trace contextRef="#ctx0" brushRef="#br0" timeOffset="30809.32">4620 12224 11055 0,'8'-5'480'0,"-4"4"112"0,1-2-464 0,-1 2-128 0,2-1 0 0,-4 1 0 15,1-2 2736-15,3 0 528 0,2-4 96 0,4-1 32 0,-2-2-160 0,-3 0-32 16,0 1 0-16,-2 0 0 0,-2 0-1312 0,0 1-272 16,-3-1-48-16,-1 1-16 0,-1-1-848 0,-2 1-192 0,-3-1-16 15,0 1-16-15,0-1-256 0,-3 2-48 0,0 0-16 16,0 1 0-16,0 2-160 0,-5 1 128 0,-5 2-128 0,3 2 128 15,4 1-128-15,5 1 128 0,6 2-128 0,0 1 128 16,-1 4-128-16,-2 1 0 0,1 2 0 0,0 0 0 16,0 1 0-16,2 1 0 15,1 1 0-15,1-1 0 0,1 1-128 0,2-1 128 0,-3-15-160 0,0 0 160 16,0 0-176-16,27 53 176 16,-27-53-192-16,0 0 192 0,0 0-272 0,0 0 48 0,0 0 16 0,62 38 0 31,-62-38-816-31,0 0-144 0,0 0-48 0,0 0-16064 0</inkml:trace>
  <inkml:trace contextRef="#ctx0" brushRef="#br0" timeOffset="31100.89">4887 11974 9215 0,'-2'-32'400'0,"1"18"96"0,0-1-496 0,-1 1 0 16,1 2 0-16,-1 4 0 0,1-3 2720 0,-2-8 448 15,-1-6 96-15,-2-6 0 16,1 1 784-16,-1 5 160 0,3 6 16 0,0 6 16 0,0 5-2224 0,2 5-448 15,0 6-96-15,-1 3 0 0,2 4-960 0,2 5-176 16,-1 3-32 0,2 5-16-16,-3-23-128 0,13 54-32 0,-13-54 0 0,14 66 0 0,-7-31 0 0,0 1 0 0,-7-36 0 0,12 65 0 31,-12-65-128-31,12 56 128 0,-12-56-128 0,8 46 128 0,-5-27-128 0,-3-19 0 0,0 0 144 0,13 48-144 16,-13-48 0-16,0 0 128 0,0 0-128 0,0 0 0 15,24 50 0-15,-21-45 0 0,1 1 0 0,-1-2 0 16,0-1 0-16,-1 0 0 0,1-2 0 0,0 1-128 15,-2-2-320-15,1 0-48 0,1-2-16 0,-3 0 0 32,0-1-1504-32,-2 0-304 0</inkml:trace>
  <inkml:trace contextRef="#ctx0" brushRef="#br0" timeOffset="31283.59">4781 12071 17391 0,'-10'-4'384'0,"7"1"64"0,2-1 32 0,1 1 16 0,1 0-496 0,1 2 0 16,2-1 0-16,3-1 0 0,6-2 2848 0,3-1 480 16,-16 6 80-16,37-11 32 0,-37 11-1248 0,0 0-240 15,51-9-48-15,-51 9-16 0,0 0-1184 0,0 0-256 16,57-1-32-16,-57 1-16 0,0 0-400 0,0 0 0 16,0 0 0-16,59 1 0 15,-59-1-1008-15,0 0-176 0</inkml:trace>
  <inkml:trace contextRef="#ctx0" brushRef="#br0" timeOffset="31662.25">5104 12044 12895 0,'0'0'1152'0,"0"0"-928"0,0 0-224 0,0 0 0 16,0 0 2176-16,0 0 400 0,0 0 80 0,0 0 16 15,0 0 800-15,0 0 176 0,0 0 16 0,0 0 16 0,50 47-2064 0,-49-36-400 16,2-1-96-16,0 1-16 15,0 1-640-15,-1-3-128 0,-2-9-16 0,0 0-16 16,0 0-160-16,0 0-16 0,0 0-128 0,40 53 192 0,-40-53-64 0,0 0-128 16,0 0 176-16,0 0-176 0,0 0 176 0,0 0-176 15,62 20 160-15,-52-22-160 0,-1 1 176 0,-1-2-176 16,0-1 192-16,1-1-192 0,-3 0 192 0,1-1-192 16,3-1 192-16,-2-1-192 0,-1-1 240 0,-1-1-64 15,-1 0-16-15,0-1 0 0,-1 0 112 0,-1-2 32 16,1 2 0-16,-4-2 0 0,0-1 48 0,-3 0 16 15,-1-2 0-15,-2 1 0 0,2 0-32 0,-3-1 0 0,-2 1 0 16,1 3 0-16,-2 0-80 0,0 2-32 0,0 2 0 0,2 2 0 16,-1 2-16-16,2 3 0 0,2-1 0 0,-1 2 0 15,0 3-208-15,-1 0 0 0,2 3 0 0,-2-1 0 32,0 4-320-32,-1 1-144 0,0 1-48 0,1 0 0 15,1 3-304-15,1 0-64 0,-1 3-16 0,0-1-12352 0,3 2-2464 0</inkml:trace>
  <inkml:trace contextRef="#ctx0" brushRef="#br0" timeOffset="32104.02">5518 11948 23951 0,'2'0'2128'0,"-2"0"-1696"0,0 0-432 0,0 0 0 0,0 1 1616 0,0-1 240 15,-2 3 64-15,2 2 0 0,-1 3 624 0,1 3 128 16,0 2 16-16,-2 1 16 0,2 3-1872 0,0 0-384 16,2 0-80-16,-2 1-16 0,0 1-160 0,0 1-48 15,1-1 0-15,1 1 0 0,-2-20-144 0,4 37 0 16,-3-22 0-16,-1-15 128 0,0 0-128 0,5 34 0 16,-4-25 0-16,0-4 0 0,-1 1 0 0,2-3 160 15,-2 0-160-15,1-3 160 0,-1 0 16 0,2-2 0 16,-4-1 0-16,1-1 0 0,1-1 144 0,-2-1 16 0,4-3 16 0,-2 1 0 15,1-2 32-15,-1 0 16 0,2 0 0 0,-1-1 0 16,2 0-112-16,0-1-32 16,-1 3 0-16,3-3 0 0,0 2-48 0,1 2-16 15,0-1 0-15,1 2 0 0,-2 3-48 0,2 0-16 16,1 1 0-16,0 0 0 0,-8 3 0 0,0 0-128 16,0 0 192-16,0 0-64 0,38-10-128 0,-31 7 160 0,-1 1-160 0,-1 0 160 0,1-1 0 15,0 1 0-15,-2 0 0 0,2-1 0 16,-2 1-32-16,0-1 0 0,0 0 0 0,1 0 0 0,-3 2-128 0,0-2 0 15,1 1 0-15,-3 1 0 16,1 0-560-16,-1 1-144 0,-1 0-16 0,-4 1-13632 16,-2 2-2736-16</inkml:trace>
  <inkml:trace contextRef="#ctx0" brushRef="#br0" timeOffset="32501.69">5984 11810 17503 0,'-5'-6'768'0,"2"3"176"0,0 2-752 0,-1-1-192 0,1 1 0 0,0 1 0 0,-1 0 2016 0,-3 1 368 0,-6 1 80 0,-2 2 16 16,-2 3 768-16,0 2 144 15,0 2 48-15,1 2 0 0,2 2-2224 0,4 1-448 0,2 1-96 0,4 0-16 16,1-1-432-16,3 0-96 0,0-16 0 0,0 0-128 0,0 0 0 0,34 62 0 16,-34-62 0-16,0 0 0 15,60 37 0-15,-60-37 0 0,0 0 0 0,75 27 0 16,-75-27 0-16,0 0 0 0,0 0 0 0,68 31 0 0,-68-31 0 0,0 0 0 16,57 27 0-16,-57-27 0 0,0 0 0 0,0 0 0 15,65 38 0-15,-65-38 0 0,0 0 0 0,0 0 0 16,0 0 128-16,0 0-128 0,0 0 304 0,19 49 0 15,-23-44 0-15,-3-1 0 0,-3 0 128 0,-1 0 16 16,-1 0 16-16,1-1 0 0,0 2-256 0,-3-3-48 0,-5 3-16 0,1-3 0 31,1 4-336-31,-1-2-80 0,-1 3-16 0,1-1-19392 0</inkml:trace>
  <inkml:trace contextRef="#ctx0" brushRef="#br0" timeOffset="65699.78">6386 13350 2751 0,'0'-6'256'0,"0"2"-256"16,0 1 0-16,0-1 0 0,1 1 768 0,-1 0 128 0,3-1 0 0,-2-2 16 15,1-5 1008-15,-1-3 208 0,-1-3 48 0,0 1 0 0,-1-1 528 0,-1 2 112 16,1 0 32-16,-3 1 0 0,1 0-560 0,-1 2-112 15,-1-3-32-15,0 1 0 0,2 0-864 0,-3 0-192 16,-1 0-16-16,0 1-16 0,0 2-480 0,-3-2-112 16,0 2-16-16,0 0 0 0,-1-1-64 0,-2 1-32 15,1 1 0-15,-3 0 0 0,0 0-352 0,-2 0 144 16,-3 1-144-16,-1 0 0 0,3 2 0 0,-5 1 0 16,-2 2 0-16,-4 1 0 0,1 2 0 0,0 2 0 15,-3 3-160-15,1 1 160 0,2 0-208 0,0 4 80 0,-1 1 128 16,4 1-208-16,-1 0 208 0,2 2 0 15,2 1 0-15,2 3-144 0,0 0 144 0,3 3 0 0,2 2 0 0,-1 4 0 16,5 1 0-16,0 1 0 0,2 2 0 0,1 1 0 16,1 8 0-16,2 1 272 0,1 1-32 0,3 5-16 15,1 5 96-15,3 0 0 0,-1-1 16 0,3-4 0 16,-5-46-144-16,12 81-16 0,-12-81-16 0,13 61 0 16,-13-61 32-16,0 0 16 0,23 66 0 0,-23-66 0 15,0 0 16-15,22 54 0 0,-22-54 0 0,0 0 0 16,0 0-48-16,40 65-16 0,-40-65 0 0,0 0 0 15,44 45-160-15,-44-45 128 0,0 0-128 0,0 0 128 0,58 38-128 16,-58-38 128-16,0 0-128 0,57 15 128 0,-57-15-128 0,47 3 0 16,-47-3 144-16,48-3-144 0,-48 3 0 0,47-5 144 15,-22-1-144-15,2-1 0 0,0 0 128 0,-2-1-128 16,2-2 0-16,-3-3 0 0,0 2 144 0,-4-2-144 16,0-3 0-16,-1-1 144 0,0 1-144 0,-2-3 192 15,-2-1-192-15,-1-2 192 0,2 2 48 0,-3-4 16 16,-2 0 0-16,-1 0 0 0,-2-1 64 0,-2-1 32 15,-2-1 0-15,-1 2 0 0,-2 1 64 0,-1 0 16 16,0 3 0-16,-1-2 0 0,0 0 0 0,-4-1 0 16,0-1 0-16,-2-3 0 0,-2-1 48 0,-2 3 16 15,1-1 0-15,-1 0 0 0,1 1-80 0,-1 1-16 0,-1 2 0 0,0-2 0 16,0 4-256-16,1 1-144 0,-2 0 160 0,2 3-160 16,0 0 0-16,1 5 0 0,-2 0 0 0,4 2 0 31,-1 3-400-31,1 2-32 0,2 2 0 0,-1 3 0 0,2 0-416 0,-1 1-96 0,2 4-16 15,-2 0 0-15,2 2-240 0,0 5-48 16,-1 2-16-16,3 3-12048 0,0 2-2432 0</inkml:trace>
  <inkml:trace contextRef="#ctx0" brushRef="#br0" timeOffset="66539.03">6414 14453 5519 0,'3'-6'496'0,"-1"-1"-496"0,0 2 0 0,-2 0 0 0,1 1 1232 0,1-6 160 0,1-7 16 0,-1-11 16 0,-2-6 1040 0,-2-3 208 16,-4 3 32-16,-3 5 16 0,-3 6-48 0,-2 2-16 15,-2 0 0-15,-2 2 0 0,-2 4-528 0,-1-1-96 16,-2 2-32-16,-1 1 0 0,1 5-896 0,-3 2-176 16,-1 2-32-16,0 1-16 0,-1 3-560 0,-2 5-96 15,-1 0-32-15,0 4 0 0,1 1-192 0,3 2 0 16,2 4 0-16,0 2 0 0,2 6 128 0,2 3-128 0,1 4 0 0,2 4 144 15,3 2-144-15,3 3 0 0,0-1 0 0,4 2 128 16,0 2-128-16,0 0 0 0,6 3 0 0,-1-4 0 16,1-4 0-16,2-1 0 0,2 1 0 0,-2-38 0 15,8 64 0-15,-8-64 0 0,14 53 0 0,-14-53 128 16,0 0 16-16,31 64 0 0,-31-64 0 0,0 0 0 16,0 0-144-16,50 55 128 0,-50-55-128 0,0 0 128 15,0 0-128-15,59 44 0 0,-59-44 144 0,0 0-144 16,0 0 0-16,68 28 144 0,-68-28-144 0,0 0 0 15,0 0 160-15,75 17-160 0,-75-17 128 0,0 0-128 16,62 3 176-16,-62-3-48 0,0 0-128 0,66-6 192 16,-66 6-192-16,46-8 176 0,-46 8-176 0,41-12 160 0,-41 12-32 0,39-15 0 15,-20 5 0-15,-2-1 0 0,-2-1 32 0,-1 0 0 16,0-3 0-16,-2 0 0 0,0-2 96 0,0-3 32 16,-1-1 0-16,-3-3 0 0,2 0 96 0,-1 0 0 15,-2 0 16-15,-4 0 0 0,2-3 64 0,-3-3 16 16,1-1 0-16,-5 0 0 0,1 2-32 0,-2-1 0 15,0-1 0-15,-3 3 0 0,2 1-48 0,-1 0-16 16,-1 3 0-16,-1 0 0 0,0 1-112 0,0 2-16 0,1 3-16 0,-1-1 0 16,0 2-240-16,-2 2 0 0,2 1 128 0,0 2-128 15,0 1 0-15,-1 3 0 0,-1 2-192 0,2 0 192 32,-1 4-672-32,1 0-32 0,1 1 0 0,0 2 0 15,1 2-512-15,1 0-96 0,-1 2-32 0,2 2-19472 0</inkml:trace>
  <inkml:trace contextRef="#ctx0" brushRef="#br0" timeOffset="67331.05">6298 15497 5519 0,'-8'-10'496'0,"2"4"-496"0,0-1 0 0,2 2 0 0,1 0 1856 0,0 0 288 0,-1-2 48 0,-3-7 16 0,-6-8 1296 0,-2-4 256 16,-4-3 48-16,0 2 16 15,0 2-560-15,1 2-128 0,0 4 0 0,-1 2-16 0,1 4-1728 16,-1 2-352-16,1 2-64 0,-2 4-16 0,1 0-496 0,0 4-96 15,2-1-32-15,0 5 0 0,-1 2-96 0,0 2-32 16,1 4 0-16,-5 3 0 0,3 4-208 0,-1 5 128 16,0 2-128-16,-1 5 0 15,1 3 0-15,0-1 0 0,3 2 0 0,2 0 0 16,2 1 0-16,2 1 0 0,2-3 0 0,4 3 0 0,0 1-128 0,3 2 128 16,0 3 0-16,4-1 0 0,-1-2-176 0,2-4 176 15,-3-35-160-15,11 59 160 0,-11-59-144 0,17 51 144 16,-17-51-128-16,23 45 128 15,-23-45 0-15,0 0-128 0,36 53 128 0,-36-53 0 0,0 0 0 0,0 0 0 0,56 53 0 0,-56-53 0 16,0 0 0-16,0 0 0 0,66 43 0 0,-66-43 0 16,0 0 0-16,0 0 0 15,72 25 0-15,-72-25 0 0,0 0 128 0,59 6-128 0,-59-6 128 0,0 0-128 16,61-3 976-16,-61 3 128 0,0 0 32 0,61-14 0 31,-61 14-1616-31,44-16-320 0,-44 16-64 0,39-20-16 0,-19 8 880 0,-2-2 0 0,1-2 208 0,-2 0-32 16,0 0 64-16,-2-3 16 0,2 1 0 0,-4-3 0 0,-2-1 80 0,-1-2 32 31,-2 0 0-31,-1 0 0 0,-2 2 80 0,-2-4 32 0,-2 1 0 0,2-3 0 0,-2-5 48 0,-1 1 16 16,0 3 0-16,-1-2 0 0,-1-3-208 0,-2 2-32 15,1 2-16-15,-2 2 0 0,-2 3-64 0,1-1-16 16,-1 5 0-16,-3 0 0 0,0 1-48 0,-3 0-16 31,1 2 0-31,-2 1 0 0,-1 4-144 0,1 0 0 16,2 2 0-16,-1 3 0 0,-1-1-208 0,1 2-128 15,0 2-32-15,1-1 0 16,2 2-528-16,0 2-96 0,0 1-32 0,0-1 0 16,3 4-384-16,0 1-96 0</inkml:trace>
  <inkml:trace contextRef="#ctx0" brushRef="#br0" timeOffset="68060.99">6431 16455 9215 0,'0'0'400'0,"0"0"96"0,1 0-496 0,-1-2 0 0,0 1 0 0,0 1 0 0,0-1 1520 0,-1-1 208 0,-1-1 32 0,0-1 16 16,-3 0 1696-16,1-3 352 0,-2 1 64 0,-1-2 16 15,-1-1-896-15,-2 1-192 0,-3-2-16 0,1 0-16 16,-1 1-1520-16,0 0-304 0,-2-1-64 0,-4-2-16 16,1 2-240-16,-5 1-32 0,-1-1-16 0,-4 1 0 15,-2 4-224-15,-2 0-48 0,-3 4-16 0,-5 2 0 16,-2 5-304-16,-2 2 0 0,-1 7 0 0,1 2 0 0,0 4-144 0,3 4-48 16,1 3 0-16,5 3 0 0,3 5 32 0,3-1 0 15,5 2 0-15,2 0 0 16,5-4 160-16,3 4 0 0,2 1-144 0,5 3 144 15,3 0 0-15,6 2 0 0,2-1-144 0,4-2 144 0,-8-40 0 0,30 73-128 16,-30-73 128-16,44 65 0 0,-44-65-192 0,49 57 64 16,-49-57 128-16,57 48-208 0,-57-48 208 0,55 41-176 15,-55-41 176-15,56 33-160 0,-56-33 160 0,0 0 0 16,85 41 0-16,-85-41 0 0,59 22 0 0,-59-22 0 0,58 15 0 0,-58-15 0 16,0 0 0-16,84 11 128 0,-84-11-128 15,50-4 128-15,-50 4 0 0,46-11 16 0,-46 11 0 0,39-25 0 16,-19 9 192-16,-3-2 48 0,-1 1 0 0,-2-5 0 15,1 0 192-15,-1-5 32 0,-1-1 16 0,-3-3 0 16,-2 1 48-16,-2-2 16 0,-2-7 0 0,-4 0 0 16,0-4-48-16,-3-3-16 0,-4-2 0 0,-3-2 0 15,-2 1-112-15,-4 1 0 0,-2 3-16 0,-2 2 0 16,0 4-80-16,3 6-16 16,0 4 0-16,2 2 0 0,1 4-192 0,0 3-32 0,1 3-16 0,2 3 0 0,1 3-416 0,0 2-96 15,1 4-16-15,2 1 0 31,0 1-848-31,0 3-192 0,-1 3-16 0,-1 1-14080 0,1 4-2816 0</inkml:trace>
  <inkml:trace contextRef="#ctx0" brushRef="#br0" timeOffset="72330.67">13336 11815 14735 0,'0'0'1312'15,"-2"0"-1056"-15,2 0-256 0,-1 2 0 0,1-1 1168 0,-1 1 176 0,-1 0 48 0,-2 5 0 0,0 3 528 0,-1 4 128 0,0 3 0 0,5-17 16 16,-4 41-544-16,4-41-112 0,1 51-32 0,-1-51 0 15,4 58-544-15,-4-58-96 0,0 0-32 0,11 79 0 0,-11-79-240 0,13 58-48 16,-13-58-16-16,0 0 0 0,23 72-176 0,-23-72-32 31,0 0-16-31,44 78 0 0,-44-78 80 0,49 58 0 16,-49-58 16-16,54 52 0 0,-54-52 96 0,0 0 16 16,70 54 0-16,-70-54 0 0,0 0-16 0,60 32 0 15,-60-32 0-15,0 0 0 0,49 13-32 0,-49-13 0 16,28 0 0-16,-15 0 0 0,-2-1-64 0,-1-2-16 0,0-1 0 0,-3-1 0 15,-1 1-256-15,-2-2 160 0,-1 2-160 0,-2-1 128 32,1-3-496-32,-4 1-96 0,1 0-32 0,-2-1-18032 0</inkml:trace>
  <inkml:trace contextRef="#ctx0" brushRef="#br0" timeOffset="72854.21">13141 11824 16575 0,'-7'5'736'0,"1"0"160"0,2-1-720 0,1 2-176 0,2-2 0 0,1 0 0 0,0 2 800 0,-2 6 128 16,-2 8 32-16,-2 6 0 0,1 3 576 0,0-2 112 16,1-3 16-16,0-4 16 0,3-3-432 0,-1-4-96 0,2-2 0 0,0-4-16 15,-1-3-160-15,2-1-16 0,-1-3-16 0,0 0 0 16,0-3 240-16,2-1 48 16,-1-3 16-16,0-2 0 0,2-1-512 0,-1-1-96 0,0-2-32 0,0 1 0 15,-2-1-432-15,3 0-176 0,0-1 128 0,-1-1-128 16,3 1 0-16,-3-2 0 0,3 0 0 0,-3 0-176 15,4-3-112-15,0-1-32 0,1 2 0 0,0 0 0 16,1 1-128-16,1 1-48 0,-1 5 0 16,-2 1 0-16,1 4 256 0,-1 2 48 0,1 3 16 0,0 3 0 15,0 4 336-15,1 1 64 0,-8-7 16 0,0 0 0 0,0 0 272 0,47 58 64 16,-47-58 16-16,0 0 0 16,48 52 32-16,-48-52 0 0,0 0 0 0,0 0 0 0,72 47-48 0,-72-47-16 15,0 0 0-15,59 13 0 0,-37-13-112 0,-1-2-32 16,1-1 0-16,-2-1 0 0,0-1-224 0,-3-1-32 15,-2-1-16-15,0 1 0 0,-4 1-144 0,0-2 0 16,-2 2 0-16,-4 1 0 16,-2 1-592-16,-3 0-112 0,-1 2 0 0,-4 2-18960 15</inkml:trace>
  <inkml:trace contextRef="#ctx0" brushRef="#br0" timeOffset="83296.66">13995 14904 8287 0,'0'0'736'0,"0"0"-592"0,0 0-144 0,0 0 0 0,0 0 1584 0,0 0 272 0,0 0 64 0,13-20 16 0,-7 7 944 0,-2-1 176 0,0 1 32 0,2-2 16 16,1 1-608-16,2-3-128 0,-1 2-32 0,-1-1 0 16,2 1-1104-16,0-2-208 0,0 0-64 0,1-1 0 31,0-2-256-31,0-4-64 0,2-3-16 0,-2-1 0 0,0 1-256 0,0-2-48 0,-2-1-16 0,1-2 0 15,-2 0-96-15,-1 0-16 0,-2-1 0 0,0 1 0 16,-3 0 16-16,-1-1 0 0,-1-1 0 0,-2-1 0 31,0-1 112-31,-2 1 0 0,-1-2 16 0,-2-2 0 16,-2-4-64-16,0 0-16 0,-1-1 0 0,-1 3 0 0,1 0-64 16,0 3-32-16,-2 1 0 0,0 0 0 0,-1 5-32 0,0-1-128 15,-2 2 192-15,-1 3-64 0,3 1 16 0,-3 2 0 16,0-1 0-16,-1 4 0 0,1 2-16 0,-1 0 0 15,-2 2 0-15,-1-1 0 0,1 2-128 0,-3 2 192 16,2 1-192-16,-1 1 192 0,-1-1-192 0,0 4 0 16,1 0 0-16,-4 3 0 0,4 3 0 0,-1 2 0 15,1 2 0-15,-1 5 0 0,-1 0 0 0,1 5 0 16,4 4 0-16,-1 1 0 0,1 1-144 0,0 4 144 0,-1 6 0 0,0 3 0 16,0 4 0-16,1 4-128 0,-1 1 128 0,0 4 0 15,0 3 0-15,0 2 0 0,1 0 0 0,0-2 0 16,1 1 0-16,0 0 0 0,-2 0 0 0,0 2 0 15,0 6 0-15,-1 1 0 0,1 6 0 0,1-2 0 16,-1 0 0-16,0-1 0 0,2 2 0 0,1-5 0 16,1-4 0-16,1 4 0 0,0 7 0 0,1 0 0 15,4 0 0-15,-1-4 0 0,3-3 0 0,-1-4 0 16,4-3 0-16,0-3 0 0,2-1 0 0,2 3 0 0,1 4 0 16,1-2-128-16,2 2 128 0,0-3 0 0,3 1 0 0,-1-2 0 15,1-2 0-15,1-1 0 0,0-2 0 0,-1 1 0 16,-1 2 0-16,1 2 0 0,1 2 0 0,0 2 0 15,0 0 0-15,2-2 0 0,-1 1 0 0,1-1 0 16,1-5 0-16,0-2 0 0,1-1 0 0,-1-1 0 16,-10-40 0-16,25 76 0 0,-25-76 0 0,23 71 0 15,-23-71 0-15,25 68 0 0,-25-68 0 0,28 60 0 16,-28-60 0-16,27 54 0 0,-27-54 0 0,27 55 0 16,-27-55 0-16,30 54 0 0,-30-54 0 0,29 49 0 0,-29-49 0 15,30 45 0-15,-30-45 0 0,31 41 0 0,-31-41 192 0,28 40-48 16,-28-40-144-16,0 0-176 0,41 44 48 0,-41-44 0 15,0 0 128-15,48 34 0 0,-48-34 0 0,0 0 0 16,50 18-176-16,-50-18 176 0,0 0-208 0,59 9 80 16,-59-9 128-16,0 0-192 0,65-3 192 0,-65 3-192 15,45-10 192-15,-45 10-160 0,40-17 160 0,-40 17-160 16,34-24 160-16,-34 24 0 0,31-33-144 0,-31 33 144 16,30-36 0-16,-18 14 0 0,1 0 128 0,0-2-128 15,-1-2 256-15,0 1-16 0,-1 0-16 0,0-1 0 0,1 1 16 16,-4-1 0-16,2 2 0 0,-3 0 0 0,0 0-48 0,-1-1-16 15,-2 2 0-15,0-1 0 0,-1-1 96 0,-1-4 32 16,-1-2 0-16,-1-1 0 0,0-2-32 0,-1-3 0 16,-1-1 0-16,-2 0 0 0,0-3-32 0,-1 0-16 15,0-3 0-15,1 2 0 0,1 1-80 0,-2-2-16 16,3-2 0-16,0-1 0 0,1 0-128 0,1-3 0 16,-2-2 144-16,1-1-144 0,0 1 0 0,-2 0 0 15,-3 0 0-15,2 3 128 0,0 7-128 0,-2-1 0 16,2-2 0-16,-3-1 0 0,0 1 0 0,0 2 0 0,1 8 0 0,-1-2 0 31,0 0 0-31,0-1 0 0,0 2 0 0,0-1 0 0,1 4 0 0,0-1 0 0,2 4 0 0,-2-4 0 16,1 5 0-16,0 0 0 0,0 1 0 0,-1 1 0 31,2 4-432-31,0-1 0 0,-2 3 0 0,0 2 0 0,2 4-240 0,-1 1-48 16,0 2-16-16,0 4 0 0,-1 3-464 0,0-1-80 0,2 4-32 0,-2 2-18528 15</inkml:trace>
  <inkml:trace contextRef="#ctx0" brushRef="#br0" timeOffset="84184.38">14580 13029 16575 0,'3'-3'1472'0,"-3"0"-1168"0,0 0-304 0,-1 2 0 0,1 0 1184 0,0-2 176 16,0-2 48-16,0-2 0 0,1-2 1056 0,-1 0 224 16,0 1 32-16,2 1 16 0,-1 2-1024 0,-1 2-208 15,1 1-32-15,1 0-16 0,-2 2-544 0,0 2-96 16,0 2-32-16,1 2 0 0,-1 3-272 0,2 7-64 15,-2 2-16-15,0 3 0 0,1 4-240 0,-1 1-64 0,1 4 0 16,1 1 0-16,-1-1-128 0,1-2 0 0,-1-1 144 0,-1-27-144 16,4 46 0-16,-4-46 0 0,5 37 0 0,-5-37 0 15,2 28 0-15,-2-28 0 0,0 0 0 0,0 0 0 16,7 37 0-16,-7-37 0 0,0 0 0 0,0 0 0 16,0 0 0-16,0 0-208 0,0 0 16 0,0 0 16 15,0 0-1664-15,0 0-336 16,0 0-64-16,0 0-13776 0</inkml:trace>
  <inkml:trace contextRef="#ctx0" brushRef="#br0" timeOffset="84614.05">14542 12807 8287 0,'13'-24'368'0,"-5"11"80"0,4-1-448 0,-1 3 0 15,-5 5 0-15,2 1 0 0,-8 5 1200 0,38-23 144 16,-2 2 48-16,6-3 0 0,0 4 1504 0,-8 7 304 0,-34 13 64 0,54-5 16 15,-54 5-304-15,0 0-64 0,56 28-16 0,-56-28 0 16,0 0-1296-16,27 55-272 16,-27-55-48-16,-1 40-16 0,-5-19-768 0,-4 3-160 15,-1 0-16-15,-3 0-16 0,-2-2-304 0,-2 0 0 0,0-1 0 0,-2-3 0 16,1-1 0-16,1-1 0 0,0-1 0 0,1-2 0 31,3-2 0-31,-2-1 0 0,3 0 0 0,1-2 160 0,2-2-160 0,3 0 0 0,1-3 0 0,3-1 128 31,0 0-128-31,3-1 0 0,2-1 0 0,-1-1 0 0,5-1 0 0,0 0 0 16,1-1 0-16,-7 3 0 0,0 0 0 0,29-12 0 16,-29 12 0-16,0 0 0 0,38-14 0 0,-38 14 0 15,0 0 0-15,0 0 0 0,57-4 0 0,-57 4 0 16,0 0 0-16,0 0 128 0,0 0 80 0,59 37 16 16,-59-37 0-16,0 0 0 0,0 0 0 0,38 58 0 15,-38-58 0-15,0 0 0 0,19 48-48 0,-19-48-16 16,0 0 0-16,10 44 0 0,-10-44-32 0,0 0 0 15,0 0 0-15,7 45 0 0,-7-45 16 0,-5 22 0 16,5-22 0-16,-2 14 0 0,2-14-144 0,0 0 0 0,-3 19 144 0,0-13-144 16,3-6 0-16,0 0-320 0,-3 8 64 0,2-5 16 31,1-2-560-31,0 1-112 0,-2-1-32 0,2-1-17680 0</inkml:trace>
  <inkml:trace contextRef="#ctx0" brushRef="#br0" timeOffset="84977.63">15042 13253 15663 0,'0'0'1392'0,"0"0"-1120"0,0 0-272 0,0 0 0 0,0 0 1264 0,0 0 192 16,0 0 32-16,0 0 16 0,0 0 1280 0,0 0 256 16,60-4 48-16,-60 4 16 0,0 0-1120 0,36-17-208 15,-26 9-48-15,-10 8-16 0,21-17-704 0,-11 8-144 16,-4 2-32-16,1-1 0 0,0-1-432 0,-3-1-80 15,-1 1-32-15,-1-1 0 0,-1-2-112 0,-2 1-32 16,-1 0 0-16,-2-1 0 0,0 0-16 0,-2 0 0 16,-1 0 0-16,-2-1 0 0,0 0-128 0,-1 2 128 15,-2 0-128-15,2 4 128 0,-1 4 0 0,1 0 0 16,0 3 0-16,1 1 0 0,-1 5 0 0,0 1 0 0,1 3 0 0,1 3 0 16,1 2-128-16,2 1 0 15,1 1 144-15,3 1-144 0,1-18 0 0,3 35 0 16,-3-35 0-16,0 0 0 0,15 46-144 0,-15-46 144 0,0 0-160 0,0 0 160 15,0 0-128-15,44 42 128 0,-44-42 0 0,0 0-144 16,0 0 144-16,0 0 0 0,55 14 0 0,-55-14-128 16,0 0-80-16,0 0-16 0,50-4 0 0,-50 4-12688 15,0 0-2528-15</inkml:trace>
  <inkml:trace contextRef="#ctx0" brushRef="#br0" timeOffset="85374.5">15523 12896 19343 0,'0'0'1728'0,"0"0"-1392"15,0 0-336-15,21-11 0 0,-21 9 1632 0,0 2 256 16,-2 0 48-16,-2 2 16 0,-4-1 768 0,-4 3 160 0,-5 5 16 0,-4 1 16 16,0 1-1456-16,-3 3-304 0,0 2-48 0,1-2-16 15,2 1-656-15,3 0-144 16,2-3-32-16,4 1 0 0,3-3-256 0,3 0 0 15,4-2 0-15,0-1 0 0,2-7-192 0,0 0-80 16,0 0-32-16,0 0 0 16,0 0-480-16,54 23-112 0,-54-23 0 0,0 0-16 15,61 6 64-15,-61-6 16 0,0 0 0 0,67 7 0 0,-67-7 528 0,0 0 112 0,65 11 32 0,-65-11 0 16,0 0 416-16,0 0 64 0,57 14 32 0,-57-14 0 16,0 0 304-16,0 0 64 0,0 0 16 0,0 0 0 15,-11 25-64-15,-1-20-16 0,-3-1 0 0,-2 0 0 16,-2 2-272-16,-2-2-48 0,-1 0-16 0,0 1 0 0,1-1-64 0,1-1 0 15,2 1-16-15,1-1 0 0,4-1-240 0,2 1 0 16,3-1 0-16,2 1 0 16,2-1-496-16,2 1-192 0,2-3-32 0,0 0-17264 15</inkml:trace>
  <inkml:trace contextRef="#ctx0" brushRef="#br0" timeOffset="85834.89">15833 13044 6447 0,'3'-4'576'0,"-1"1"-576"0,-2 0 0 0,0 2 0 16,1 1 6016-16,-1 0 1088 0,0 1 208 0,-1 1 48 15,1 2-3888-15,-2 3-784 16,2-7-144-16,-4 24-48 0,4-24-1344 0,-3 36-288 0,3-36-48 0,-1 41-16 31,1-41-368-31,1 45-80 0,-1-45-16 0,4 46 0 16,-4-46-336-16,5 46 0 0,-5-46 0 0,4 42 128 15,-4-42-256-15,3 38-64 0,-3-38 0 0,1 33 0 16,-1-33 0-16,0 0-16 0,1 32 0 0,-1-32 0 16,0 0 32-16,0 0 16 0,0 0 0 0,0 0 0 15,0 0-144-15,0 0-16 0,-5 23-16 0,2-28 0 0,0 1 144 16,-1-3 16-16,0 0 16 0,-1-1 0 0,1-2 160 0,-1-3 0 16,0-1 0-16,1-3 0 0,0-1 192 0,0-4-48 15,-1 3 0-15,3-7 0 0,0-5 80 0,2-4 16 16,2-1 0-16,0-2 0 0,3-1-112 0,0-2-128 15,5-3 176-15,1 4-176 0,-1 5 0 0,2 0 0 0,2-1-240 0,0 4 80 16,1 4 160-16,2 4-208 0,-1 2 80 0,-1 4 128 16,1 5-160-16,-2 2 160 0,-14 11 0 0,0 0-144 15,40-11 144-15,-40 11 128 0,0 0-128 0,0 0 176 16,0 0 32-16,0 0 16 0,35 56 0 0,-35-56 0 16,-4 40 0-16,-3-18 0 0,0 1 0 0,-3 1 0 15,-2 0-80-15,0-1-16 0,-1-4 0 0,-1-2 0 16,1-1 16-16,-1-3 0 0,0-2 0 0,3-1 0 15,-1-3-144-15,4 0 128 0,2-1-128 0,2-4 128 16,0 1-400-16,1 0-96 0,1-1-16 0,2-2-13088 16,0 0-2624-16</inkml:trace>
  <inkml:trace contextRef="#ctx0" brushRef="#br0" timeOffset="86598.73">16288 12759 36863 0,'-1'-1'1632'0,"-1"-1"336"0,1 2-1584 0,0 0-384 0,-1 0 0 0,1 0 0 0,-2 2 1328 0,-1 0 176 0,-2 3 32 0,-2 3 16 16,-2 3-496-16,1 2-96 0,2 3-32 0,1-1 0 16,1 1-528-16,2-2-96 0,3-14-32 0,-1 31 0 15,1-31-272-15,0 0 0 0,9 41 0 0,-9-41 0 16,0 0 0-16,0 0 0 0,0 0-128 0,44 42 128 15,-44-42-192-15,0 0 48 16,0 0 16-16,0 0 0 0,68 5 128 0,-68-5-192 0,28-10 192 0,-14 3-192 16,-1-2 192-16,-2-1 0 15,2 0 0-15,-3-1 0 0,-1 1 160 0,-2-1-32 0,-2-3-128 0,-2 0 192 0,-2-2 64 0,-1-1 16 16,-2 2 0-16,-3-2 0 0,0-2 16 0,-2 2 0 16,-5-1 0-16,0 2 0 0,-4 1-96 0,1 2 0 15,-1 2-16-15,-1 4 0 0,2 1 16 0,-1 3 16 16,3 3 0-16,-1 2 0 0,4 1-208 0,-1-1 0 15,3 3 0-15,-1 0 0 16,3 1-304-16,1 0-96 0,2 1-32 0,2 0 0 16,-1 0-160-16,2-7-48 0,0 0 0 15,0 0 0-15,0 0-176 0,0 0-32 0,0 0-16 0,0 0 0 32,0 0-288-32,61 41-64 0,-61-41-16 0,0 0 0 0,55-2-816 0,-55 2-144 0,0 0-48 0,59-8 0 15,-59 8 384-15,0 0 80 0,55-9 16 0,-55 9 0 0,0 0 1760 0,0 0 160 0,57 3 128 0,-57-3 32 16,0 0 1408-16,0 0 304 0,0 0 48 0,0 0 16 15,30 54-320-15,-30-54-64 0,0 0-16 0,1 39 0 16,-1-24-736-16,-1-3-128 0,1 1-48 0,-2-2 0 16,1-2-336-16,-1-1-80 0,2-1-16 0,-1-2 0 0,1-3 128 0,0 1 32 31,0-3 0-31,0-1 0 0,0-1-32 0,0-2 0 16,0-3 0-16,0-1 0 0,0-2-128 0,1 0-32 15,2-3 0-15,-1-1 0 0,0-2-48 0,3 1-16 16,-1-2 0-16,0-1 0 0,2-2-48 0,-1 0-16 15,4-1 0-15,-2 0 0 0,3-2-192 0,0 2 144 16,1 1-144-16,0 2 128 0,1 1-128 0,-4 3 0 16,2 4 0-16,-2 1 0 0,1 4 0 0,-2 2 0 15,-7 3 0-15,0 0 0 0,0 0 0 0,0 0 0 0,0 0 128 0,0 0-128 16,40 51 0-16,-40-51 0 0,0 0 0 0,12 46 0 16,-12-46 0-16,0 0 0 0,17 54 0 0,-17-54 0 15,0 0 0-15,0 0 160 0,28 52-160 0,-28-52 160 16,0 0-160-16,0 0 128 0,0 0-128 0,0 0 128 15,0 0-128-15,0 0 0 0,46 44 0 0,-46-44 0 32,0 0-704-32,0 0-80 0,0 0-16 0,0 0 0 15,0 0-576-15,0 0-112 0</inkml:trace>
  <inkml:trace contextRef="#ctx0" brushRef="#br0" timeOffset="86932.45">17235 12297 24879 0,'-13'-13'1088'0,"7"8"256"0,1-1-1088 0,-2 0-256 0,1 4 0 0,-1 0 0 0,0 2 1888 0,-6 0 320 15,-8 2 64-15,-6 2 16 0,-1 6 192 0,0 1 32 16,1 6 16-16,0 1 0 0,6 3-1712 0,4-1-352 16,7 0-64-16,3-2-16 0,1 2-384 0,6-20 0 15,3 37 0-15,-3-37 0 0,0 0 0 0,0 0 0 16,48 52 0-16,-48-52 0 0,0 0 0 0,64 27-144 15,-64-27 144-15,0 0-208 0,73 18 0 0,-73-18 0 0,52 13 0 0,-52-13 0 16,0 0-48-16,68 27 0 0,-68-27 0 0,0 0 0 16,0 0 128-16,58 42 128 0,-58-42-208 0,0 0 80 15,0 0 0-15,8 51 0 0,-22-37 0 0,-3 0 0 16,0 2 128-16,-1-2 0 0,0 0 160 0,-2-1-160 16,-1 0 128-16,-2 1-128 0,1-1 0 0,-2-2 144 15,2-4 144-15,4 1 32 0,1-2 0 0,1-3 0 0,2 0-496 0,3-2-80 16,3-1-32-16,-5-1-18192 15</inkml:trace>
  <inkml:trace contextRef="#ctx0" brushRef="#br0" timeOffset="87344.54">17343 12616 32255 0,'0'0'1424'0,"0"0"304"0,0 0-1392 0,0 0-336 0,0 0 0 0,0 0 0 31,0 0 1200-31,0 0 160 0,67 2 48 0,-67-2 0 0,41-9-432 0,-41 9-80 0,48-11 0 0,-48 11-16 16,48-14-496-16,-48 14-112 16,45-19-16-16,-45 19 0 0,38-21-256 0,-24 9 0 0,-2-1 0 0,-4-1 0 15,-1 0 128-15,-1-3-128 0,-5 1 0 0,-1 1 0 16,-1-2 160-16,-3 0-160 0,-5 1 128 0,-2 1-128 15,-5-1 256-15,-2 2-16 0,-2 1-16 0,-1 0 0 16,-2 4 80-16,-1-1 16 16,2 4 0-16,1 5 0 0,1 2 112 0,3 5 16 0,1 2 16 0,2 3 0 0,1 4 32 0,4 2 0 15,0 2 0-15,3 3 0 0,5 2-256 0,0 0-48 16,1-24-16-16,8 45 0 0,-8-45-48 0,0 0-128 16,24 58 192-16,-24-58-64 15,0 0 32-15,38 45 0 0,-38-45 0 0,0 0 0 0,0 0-160 0,62 42 0 16,-62-42 0-16,0 0 0 31,0 0-544-31,57 26-96 0,-57-26 0 0,0 0-16 16,0 0-448-16,0 0-96 0</inkml:trace>
  <inkml:trace contextRef="#ctx0" brushRef="#br0" timeOffset="92037.27">15143 14265 26719 0,'8'-10'2368'0,"-1"4"-1888"0,3 2-480 0,0 0 0 0,0 0 1792 0,0 1 272 0,1 0 48 0,13-4 16 16,16-4-1024-16,10-2-208 0,4 0-32 0,-3-1-16 16,-7 4 176-16,-6 0 48 0,-1 3 0 0,-6 2 0 15,-2 0-528-15,1 0-96 0,-2 1-32 0,2-2 0 16,1 0-96-16,-1-1 0 0,-2 3-16 15,2-2 0-15,-1 1 16 0,1-1 0 0,-2 0 0 0,-1 2 0 16,0 0-64-16,-2 0-16 0,1-1 0 0,-4 3 0 16,-1-1-96-16,-1 1-16 0,-1 1 0 0,-2-2 0 15,-2 2-128-15,-2-1 0 0,-3 2 0 0,-3 0 0 16,-3 0 0-16,-1 0 0 0,-2 0 0 0,-2 0 0 16,-1 2-384-16,1-2-64 15,-3 1-16-15,0-1 0 0,-2 3-608 0,0-2-112 0</inkml:trace>
  <inkml:trace contextRef="#ctx0" brushRef="#br0" timeOffset="92466.49">15100 15196 26719 0,'9'-1'1184'0,"-5"-1"240"0,0 2-1136 0,2-1-288 0,-1-1 0 0,1 1 0 0,4 0 2064 0,5-4 368 0,12 0 64 0,9-2 0 0,7-2-640 0,3 1-144 16,3 1-32-16,-1 1 0 0,-3 3-960 0,-4-1-192 15,2 2-32-15,-4 0-16 16,-3 0-128-16,-1 1-32 0,-1-2 0 0,0 2 0 16,-2-1-48-16,-32 2-16 0,61-1 0 0,-33-1 0 0,-28 2-96 0,55-1-32 0,-55 1 0 15,43 0 0-15,-43 0-128 0,0 0 0 0,52 1 0 0,-52-1 0 16,0 0 0-16,45-1 0 15,-45 1 0-15,0 0-176 16,0 0-400-16,0 0-96 0,34-2-16 0,-35 2 0 16,-1 0-1040-16,-2 2-224 0</inkml:trace>
  <inkml:trace contextRef="#ctx0" brushRef="#br0" timeOffset="92862.65">14943 16518 41471 0,'9'-12'1840'0,"-5"6"368"0,2-1-1760 0,1 1-448 0,1 1 0 0,1 0 0 16,5-3 608-16,13-5 32 0,15-5 16 0,13-5 0 16,9 1 48-16,-1 2 16 0,-2 3 0 0,0 4 0 15,-5 2-336-15,-3 1-80 0,-7 4-16 0,-6 2 0 31,-40 4-864-31,62-4-192 0,-62 4-16 0,0 0-16 0,62 4 1568 0,-62-4 304 0,0 0 64 0,0 0 16 16,58 9-896-16,-58-9-256 0,0 0 0 0,0 0 128 16,0 0-256-16,0 0-64 0,0 0 0 0,42-3 0 15,-40 0-512 1,-2 0-96-16,0 0-32 0,-3-1-12928 0,-1 1-2608 0</inkml:trace>
  <inkml:trace contextRef="#ctx0" brushRef="#br0" timeOffset="98589.71">21009 12605 10127 0,'-1'-7'896'0,"-1"-2"-704"16,2 4-192-16,0 1 0 0,0-1 1808 0,-1 0 336 0,1-8 64 0,-1-7 16 16,1-2 1680-16,-2-2 320 0,1 5 80 0,1 4 16 15,0 2-1760-15,0 4-336 0,0 4-80 0,1 3-16 16,-1 4-1216-16,0 2-240 15,3 5-48-15,-2 3-16 0,-1-12-160 0,2 38-48 0,-4-14 0 0,1 3 0 16,0 4-144-16,-2 0-48 0,1 2 0 0,1-2 0 16,0-1-64-16,1 2-16 0,-2 3 0 0,2 1 0 15,2-4-128-15,-1 1 0 0,-1-1 144 0,0-32-144 0,6 60 0 0,-6-60 0 16,7 52 0-16,-7-52 128 0,2 38-128 0,-2-38 0 16,0 0 128-16,0 0-128 0,0 0 160 0,0 0-32 15,5 38-128-15,-5-38 192 0,0-1-192 0,1-2-128 16,2-1 128-16,0-1-208 15,0 0-480-15,1-2-80 0,0-3-32 0,-1-1 0 16,0-1-512-16,0-2-96 0,1-1-32 0,-1-1 0 16,-2-2-2112-16,-2-2-416 0</inkml:trace>
  <inkml:trace contextRef="#ctx0" brushRef="#br0" timeOffset="98954.74">21009 12458 17503 0,'-4'-4'768'0,"3"2"176"0,-1 1-752 0,2 1-192 0,0 1 0 0,0 2 0 16,2 1 2608-16,0 5 480 15,-2-9 112-15,0 0 0 0,22 61-384 0,-22-61-96 0,31 62-16 0,-31-62 0 16,38 68-1456-16,-38-68-288 0,44 66-64 0,-44-66-16 16,43 62-464-16,-43-62-96 0,41 55 0 0,-41-55-16 15,37 50 16-15,-37-50 0 0,0 0 0 0,47 55 0 16,-47-55 16-16,0 0 16 0,0 0 0 0,56 45 0 0,-56-45-64 0,0 0-16 16,0 0 0-16,0 0 0 15,55 27-16-15,-55-27-16 0,0 0 0 0,0 0 0 0,0 0 16 0,44-4 16 16,-35-1 0-16,-2-2 0 0,-2 0 144 0,0-1 32 15,-3-3 0-15,0-2 0 0,-2-1 192 0,-2-3 32 16,0-2 16-16,-1-3 0 0,-3-2-96 0,2-4-16 16,0-2 0-16,-1 0 0 0,1 1-192 0,0-1-32 0,0-1-16 0,-1 0 0 15,1 2-144-15,0 0-16 0,0 1-16 0,-1-1 0 32,1 5-160-32,0 0 0 0,0 4 144 0,-1 3-144 0,3 3 0 0,-1 2 0 0,1 2 0 0,0 1 0 15,-1 5 0-15,3 3-320 0,0-1 64 0,0 4 16 47,0 0-896-47,3 3-176 0,-2 3-32 0,-1-8-16 0,0 0-624 0,0 0-128 0</inkml:trace>
  <inkml:trace contextRef="#ctx0" brushRef="#br0" timeOffset="100253.86">21632 12800 22111 0,'0'-1'1968'0,"0"1"-1584"0,2 0-384 0,-1 0 0 0,-1 0 2176 0,1 0 368 16,1 0 64-16,-1 1 16 0,1 2 96 0,-2 2 32 15,0 4 0-15,-3 2 0 0,0 2-1728 0,-1 1-352 16,0 3-64-16,-1 1-16 0,1 1-288 0,-2 1-64 16,4-1-16-16,-1 0 0 0,3-19-64 0,0 0-16 15,7 52 0-15,-7-52 0 0,0 0-144 0,0 0 0 16,0 0 144-16,48 52-144 0,-48-52 128 0,0 0-128 15,0 0 128-15,66 10-128 0,-66-10 144 0,0 0-144 0,47-8 192 16,-33 1-192-16,0 0 240 0,0-1-64 0,-1-1-16 0,0-1 0 16,-2 1 176-16,0-2 48 0,-1 1 0 0,-1-1 0 15,-4-1 48-15,1 1 16 0,-2 0 0 0,0-1 0 16,-2 1 64-16,1-2 32 0,-2-1 0 0,1 2 0 16,-1-1-32-16,-1 0 0 0,1 2 0 0,-1 0 0 15,2 4-192-15,-2-1-32 0,0 6-16 0,0-1 0 0,0 3-272 0,0 1 160 16,0 2-160-16,0 1 128 0,0 3-128 0,0-7 0 15,0 0 0-15,1 37-176 0,-1-37-96 0,0 0-32 16,3 51 0-16,-3-51 0 16,0 0-128-16,7 55-16 0,-7-55-16 0,0 0 0 31,13 49 16-31,-13-49 0 0,0 0 0 0,0 0 0 0,0 0 112 0,34 49 16 0,-34-49 16 0,0 0 0 0,0 0 160 0,0 0 144 16,0 0-208-16,0 0 80 0,0 0 128 0,0 0 0 15,42-2 0-15,-39-2 0 0,1 0 0 0,-1-1 192 16,1 1-64-16,0 0 0 0,1-2 16 0,-1 1 16 0,2-4 0 15,1 2 0-15,0 0 0 0,0-3 0 0,3 0 0 0,-1 0 0 16,0 0-160-16,2-1 0 16,2 0 0-16,0 0 128 0,1 2-128 0,-1 1 0 0,-1 3 0 0,-2 1 0 15,0 4-160-15,-1 0 160 0,-9 0-208 0,0 0 80 16,0 0-128-16,0 0-32 0,0 0 0 0,46 55 0 16,-46-55-16-16,0 0 0 0,13 48 0 0,-13-48 0 15,0 0 64-15,5 40 16 0,-3-30 0 0,-2-2 0 16,-2-2 224-16,2-2 0 0,-1-1 0 0,1-3 0 15,-1 0 192-15,1 0 96 0,-2-3 16 0,2 0 0 0,0-1 128 0,0 0 16 16,0-2 16-16,0-2 0 0,2-1-176 0,-1 1-32 16,2-2-16-16,0 0 0 0,0 0-240 0,-2 0 176 15,2 2-176-15,0-1 160 0,1-2-160 0,0 0 0 16,0-1 0-16,2 0 0 0,1-1 0 0,0 0 0 16,-1 0 0-16,1 1 0 0,0 0 0 0,0 2-176 15,1 1 176-15,-1 2-192 0,1 2 32 0,-1 1 0 16,-2 3 0-16,2 1 0 15,-1 2-96-15,1 3-32 0,-7-5 0 0,0 0 0 16,0 0-16-16,0 0 0 0,0 0 0 0,30 62 0 0,-30-62 128 0,0 0 32 0,0 0 0 0,8 47 0 16,-8-47 144-16,0 0 0 0,0 0 0 0,0 0 0 15,0 0 0-15,0 0 0 0,0 36 144 0,-1-34-144 16,-2-2 288-16,2-2-48 0,-2 2-16 0,1-1 0 16,-1-2-96-16,3 0 0 0,-1 0-128 0,1-1 192 15,0-2-192-15,0 1 0 0,1-2 128 0,1 0-128 16,1 0 0-16,1-3 128 0,0 0-128 0,0 0 0 15,2-3 128-15,0 2-128 0,-1 0 0 0,2-4 144 16,0 0-144-16,2-2 0 0,1-1 0 0,-2 1 128 16,2 0-128-16,-1 1 0 15,2 2 0-15,-1 1 0 0,1 3 0 0,-1 3 0 16,-1 2 0-16,-1 1 0 0,1 2 0 0,-2 2-176 16,-7 0 176-16,0 0-128 0,0 0 128 0,0 0-208 0,0 0 80 0,0 0 128 0,39 55-160 0,-39-55 160 15,0 0 0-15,9 48-144 0,-9-48 144 0,0 0 0 16,7 58 128-16,-7-58-128 0,0 0 128 0,10 61-128 15,-10-61 160-15,0 0-160 0,0 0 144 0,22 61-144 16,-22-61 128-16,0 0-128 0,0 0 192 0,0 0-32 16,0 0-16-16,0 0 0 15,48 46-144-15,-39-44 192 0,1-1-192 0,1-1 192 0,-11 0-192 0,0 0 160 0,0 0-160 0,45-6 160 16,-45 6-160-16,28-7 0 0,-15 3 144 0,1-2-144 16,-1 1 128-16,-2-1-128 0,2-1 128 0,-2-1-128 15,-1-1 176-15,0-1-48 0,1-1 0 0,-2-3 0 16,1-2 144-16,-2-2 32 0,-1 1 0 0,-1-1 0 31,-2 2 16-31,0-4 16 0,-2 1 0 0,-1 0 0 16,-1 1-80-16,-3 1-32 0,0 3 0 0,-1 2 0 15,-1 4-224-15,-2 1 144 0,-2 1-144 0,1 3 128 16,-1 1-128-16,2 2 0 0,-1 0 0 0,-1 0 0 16,1 2-208-16,1 3 80 0,-2 2 128 0,1 4-208 0,-1 3 16 15,2 3 16-15,0 3 0 0,3 1 0 0,-1 2-16 0,4-15-16 16,0 1 0-16,-1-2 0 0,1 1 16 0,2 1 16 15,-1-9 0-15,0 0 0 0,13 49 176 0,-13-49 0 16,0 0 0-16,27 62 0 0,-27-62 0 0,0 0 0 16,0 0 0-16,51 50-128 0,-51-50-128 0,0 0 0 15,0 0-16-15,59 14 0 16,-59-14-784-16,0 0-160 0,57-4-16 0,-57 4-19872 0</inkml:trace>
  <inkml:trace contextRef="#ctx0" brushRef="#br0" timeOffset="100666.24">23305 12742 28559 0,'-4'0'2544'0,"2"-1"-2032"0,1 1-512 0,-1 0 0 0,-1-2 2464 0,2 4 400 0,0-1 80 0,-1 2 0 16,1 4-1360-16,-2 1-288 0,0 7-48 0,-1 0-16 15,1 2-448-15,3-17-80 0,-3 40-32 0,3-40 0 16,-1 45-368-16,1-45-80 0,1 42-16 0,-1-42 0 15,0 0-80-15,7 52 0 0,-7-52-128 0,0 0 192 16,0 0-48-16,0 0-16 0,0 0 0 0,16 56 0 16,-15-52 48-16,1-3 0 0,-1 2 0 0,2-3 0 0,-2-1 0 0,1-2 0 15,1 0 0-15,-2-1 0 0,0-1 80 0,2 1 0 16,-1 0 16-16,-1-2 0 0,2 1 80 0,-2-4 16 16,1 1 0-16,-1-2 0 0,1 0-96 0,0 2-16 15,1-1 0-15,0-1 0 0,1 2-64 0,2-2 0 16,-2 3-16-16,0 0 0 0,2 0-176 0,0 2 160 15,-1 1-160-15,2 3 160 0,2-1-160 0,-2 2 0 16,0 2 0-16,1-1 0 0,1 1 0 0,-9-2 0 0,0 0 0 0,0 0 128 16,0 0-128-16,0 0 0 0,58 8 0 0,-58-8 0 15,0 0 0-15,27-6 0 0,-19 4 0 0,1-1 0 16,-1-2 0-16,-1 1-176 0,0-1 48 0,-1-1 0 16,-2 0-752-1,0 2-144-15,1-2-16 0,-1 1-16 16,-3-1-544-16,5 2-128 0</inkml:trace>
  <inkml:trace contextRef="#ctx0" brushRef="#br0" timeOffset="100920.84">23747 12741 20271 0,'4'-5'896'0,"-2"4"192"0,0 0-880 0,-2-1-208 16,-2 2 0-16,0 0 0 0,1 0 3136 0,-1 2 576 15,0 2 112-15,-1 3 16 0,0 3-1216 0,3-10-240 16,0 0-48-16,0 0-16 0,-2 52-976 0,0-36-192 15,-3 2-32-15,5-18-16 0,-4 34 144 0,4-34 32 16,-4 22 0-16,5-13 0 0,-1-9-368 0,0 0-64 16,0 0-16-16,0 0 0 0,12 51-320 0,-12-51-80 15,0 0-16-15,0 0 0 0,0 0-240 0,0 0-48 16,0 0-128-16,0 0 192 16,0 0-416-16,0 0-96 0,0 0 0 0,0 0-16 15,0 0-1280-15,0 0-256 0,0 0-48 0,0 0-20496 0</inkml:trace>
  <inkml:trace contextRef="#ctx0" brushRef="#br0" timeOffset="101922.47">24344 12662 21183 0,'2'-3'1888'0,"1"0"-1504"0,-2 1-384 0,-1 1 0 15,-1 0 1792-15,-1-4 304 0,-1 1 48 0,1-4 16 16,-4-2 448-16,-5 0 80 0,-2 1 32 0,-1 4 0 16,-3 1-1552-16,0 2-304 0,-1 4-64 0,1 0-16 15,-2 4-272-15,1 1-64 0,0 3-16 0,-1 1 0 16,2 2-96-16,0 1-16 0,2 0 0 0,1 3 0 15,2 0-80-15,2 2-32 16,5 0 0-16,1 1 0 0,4-20 0 0,0 0 0 0,-2 55 0 0,2-55 0 0,0 0 32 0,16 59 0 16,-16-59 0-16,0 0 0 0,31 53 80 0,-31-53 32 15,0 0 0-15,0 0 0 0,53 48-32 0,-53-48 0 16,0 0 0-16,0 0 0 16,54 34-176-16,-54-34-144 0,0 0 192 0,0 0-192 15,0 0-240-15,0 0-144 0,55 27-48 0,-55-27-13952 0,0 0-2784 0</inkml:trace>
  <inkml:trace contextRef="#ctx0" brushRef="#br0" timeOffset="103948.95">22206 14977 8287 0,'0'0'736'0,"0"-1"-592"0,0 1-144 0,0-2 0 0,1 2 2048 0,-1-1 368 0,2-2 80 0,0-3 0 0,1 1 1264 0,0-2 240 15,0-2 48-15,0 1 16 0,-2-1-1488 0,-1 1-288 16,-1 1-64-16,-4 0-16 0,1 0-1232 16,-3 1-240-16,-1-1-48 0,-4 3-16 0,0 2-288 0,0 1-48 15,1 1-16-15,-3 1 0 0,-2 3-64 0,-2 3-32 16,1 1 0-16,2 1 0 0,0 3-96 0,3-1 0 15,2 2-128-15,3 1 192 0,0 1-192 0,2 0 0 16,5-15 0-16,0 0 0 0,0 40 0 0,0-40 0 16,0 0 0-16,0 0 0 0,22 51 0 0,-22-51 0 15,0 0 0-15,0 0 0 0,0 0 0 0,60 27 176 16,-60-27-48-16,0 0-128 0,44-4 320 0,-28 0-64 0,-4-2 0 0,1 0 0 16,-2-1 112-16,1-1 16 0,0-1 0 0,0-1 0 15,-2 1 64-15,-2-1 0 0,-2 0 16 0,-2 0 0 16,-1 0 64-16,0 2 16 0,-3-2 0 0,0 0 0 15,-2 1-96-15,-1-1 0 0,-1 2-16 0,-1-2 0 16,-3 2-96-16,-1-1-16 16,-1 3 0-16,0 1 0 0,-3 2-96 0,0 3-32 0,-1 0 0 0,-1 1 0 15,1 4-192-15,-2 0 0 0,3 2 0 0,1 3 0 16,0 0-128-16,4 0-80 0,1 3-16 0,0 2 0 16,2 1-304-16,5-16-64 0,-4 35-16 0,4-35 0 15,0 0-80-15,6 47-16 0,-6-47 0 16,0 0 0-16,0 0 192 0,0 0 16 0,47 51 16 0,-47-51 0 0,0 0 320 0,0 0 160 15,57 2-160-15,-57-2 160 0,36-8 0 0,-21 1 192 16,1-2-16-16,-2 1 0 0,0-2 144 0,-3-1 16 16,1 2 16-16,-2-2 0 0,-1 1 128 0,-1-1 32 15,-1-1 0-15,-5 1 0 0,1-2-64 0,-1 1 0 16,-4-2 0-16,-2 1 0 0,-2 0-128 0,-1 0-48 16,0 2 0-16,-3 1 0 0,0 2-48 0,-1 1-16 0,-2 1 0 0,-1 3 0 31,3 2-64-31,-3 2-16 0,0 5 0 0,-2 0 0 0,2 3-128 0,-1 1-192 0,-1 0 32 0,3 3 16 31,2 0-240-31,0 1-64 0,1 1 0 0,3 2 0 16,1 0-80-16,3-1-32 0,3-16 0 0,0 32 0 15,0-32 0-15,0 0 0 0,0 0 0 0,0 0 0 0,29 53 240 0,-29-53 32 0,0 0 16 0,0 0 0 16,0 0 272-16,70 11 0 16,-70-11 0-16,30-9 0 0,-15 2 128 0,1 0 64 0,1-3 32 0,-3 0 0 15,-1-1 96-15,-2 1 32 0,0-1 0 0,1 0 0 0,-3 1 80 16,1-2 16-1,-1 1 0-15,-2 0 0 0,-3-2 0 0,0 2 0 0,-2-2 0 0,-2 0 0 0,-3 1-64 0,-1-1 0 16,-3 0 0-16,-2 1 0 0,1 3-112 0,-5 1-16 16,-1 2-16-16,-3 0 0 0,0 5-80 0,-1 1-16 15,-4 4 0-15,1 2 0 0,0 2-144 0,0 4 0 16,0 0 0-16,1 2 0 0,2 2 0 0,2 1-272 16,3 1 32-16,3 1 16 15,3-1-272-15,3 2-48 0,3-2-16 0,1-18 0 31,0 0-32-31,11 50-16 0,-11-50 0 0,0 0 0 0,0 0 208 0,0 0 32 0,56 43 16 0,-56-43 0 16,0 0 352-16,61 2 0 0,-61-2 0 0,43-9 0 16,-43 9 0-16,41-14 208 0,-19 4 0 0,-3 0 0 0,-3-1 96 0,-1 0 16 0,-1 0 0 0,-2-1 0 15,1 1 64-15,-2 0 32 0,-2 1 0 0,-2-2 0 16,-1 3-32-16,-5-3-16 0,-1 1 0 0,-4-3 0 31,-2 0-80-31,-1 0-16 0,-4-2 0 0,-2 0 0 16,-2 2-32-16,-2 0-16 0,-2 0 0 0,-1 3 0 15,-1 1-32-15,0 3 0 0,1 1 0 0,-2 3 0 16,-2 3-64-16,-2 2 0 0,1 3-128 0,-1 2 192 0,4 3-192 16,1 2 0-16,2 0 0 0,4 4-160 15,2 2-208 1,3 2-32-16,3 1-16 0,3 2 0 0,4-23-192 0,0 44-32 0,0-44-16 0,11 45 0 16,-11-45-32-16,0 0 0 0,31 55 0 0,-31-55 0 0,0 0 288 0,52 37 48 15,-52-37 16-15,0 0 0 0,67 14 336 0,-67-14 0 16,45-4-144-16,-45 4 144 0,48-16 0 0,-24 5 176 15,-4-2-32-15,1-1 0 0,-3 0 112 0,-1-2 32 16,0 1 0-16,-3-2 0 0,1 3 16 0,-4-2 0 16,-1 2 0-16,-3-3 0 0,-2 1-48 0,-2-1 0 15,-1-1 0-15,-4 0 0 0,-2-2 128 0,-2-1 32 0,-1 1 0 0,-1-1 0 16,-2 0-96-16,-1 2 0 0,-2 4-16 0,-1 2 0 16,0 3-80-16,-3 2-16 0,-2 3 0 0,0 4 0 15,0 2-64-15,-1 4-16 0,1 0 0 0,-2 7 0 16,-3 2-320-16,-1 4-80 0,1 2-16 0,2 1 0 31,4 4-224-31,1 2-32 0,4 2-16 0,3-1 0 0,4 0-48 0,2 0-16 16,4-28 0-16,1 54 0 0,-1-54-16 0,0 0 0 0,26 65 0 0,-26-65 0 15,0 0 320-15,51 41 48 0,-51-41 16 0,0 0 0 16,63 14 256-16,-63-14 0 0,47-7 0 0,-47 7 0 0,51-17 336 16,-27 6-16-16,0-2-16 0,-3-1 0 0,0 0 128 0,-2-2 16 15,-1 1 16-15,-1-1 0 0,-2 2 0 0,-2 0 0 16,-2 0 0-16,-2-2 0 0,-3 2-16 0,-2-3-16 15,-1 2 0-15,-3-4 0 0,-2 2 0 0,-2-1 0 16,-3 0 0-16,-2 1 0 0,1 0-128 0,-5 0-32 16,-2 1 0-16,-1 3 0 0,-1 4-64 0,-3-1-16 15,-1 3 0-15,4 1 0 0,-1 2 304 0,0 2 48 16,-8 2 16-16,-4 3 0 16,-3 4-928-16,-1 2-176 0,-2 2-32 0,4 3-16 0,1 3 208 0,5 1 32 0,5 4 16 0,4 0 0 31,5 4-256-31,0 2-48 0,5 2-16 0,3-4 0 15,2 3-112-15,2-29 0 0,6 53-16 0,-6-53 0 16,0 0 192-16,37 68 32 0,-37-68 16 0,0 0 0 0,73 40 208 0,-73-40 32 0,62 10 16 0,-62-10 0 16,68-2 288-16,-68 2 0 0,71-10 0 0,-37 2 0 15,-6-2 352-15,-2-1-32 0,-2-1 0 0,-3 1 0 16,-2-2 144-16,-2 1 32 0,-1-1 0 0,-3 0 0 16,-5 2 16-16,-1-2 0 0,-3 0 0 0,-2-1 0 15,-4 0 0-15,0 0 0 0,-4-1 0 0,-1-2 0 16,-3 0-64-16,-3-3 0 0,-2 0 0 0,-1 0 0 0,-4 1-112 0,-1-1-16 15,-1 1-16-15,-1 2 0 0,-1 3 208 0,-1 2 32 16,-2 2 16-16,-1 4 0 0,-2 3-416 0,2 6-144 16,1 1 0-16,0 6 0 0,0 1 0 0,2 5 0 15,3 0 0-15,4 2 0 0,3 2 0 0,2 2 0 16,3 5 0-16,2 0 0 0,2 0 0 0,2 0 0 16,2 0 0-16,2-27 0 15,6 43-832-15,-6-43-144 0,0 0-48 0,30 51 0 16,-30-51 320-16,0 0 48 0,56 30 16 0,-56-30 0 15,54 4-368-15,-54-4-64 0,53-4-16 0,-53 4-13952 0,43-13-2816 16</inkml:trace>
  <inkml:trace contextRef="#ctx0" brushRef="#br0" timeOffset="108308.5">27433 12284 21183 0,'0'-1'1888'0,"0"-1"-1504"0,0 2-384 0,0 0 0 0,0 0 1424 0,-2 0 224 16,2 0 32-16,-1 2 16 0,-2-1 896 0,-1 4 176 16,-1 2 48-16,0 4 0 0,-4 4-1328 0,1 5-256 15,-2 4-48-15,0 3-16 0,0 0-592 16,0 4-128-16,2 4-32 0,-1 1 0 0,2-1-32 0,-1 2 0 15,2 1 0-15,-1-1 0 0,1-1-128 0,-1-2-16 16,2 2-16-16,-2-3 0 0,2 0-48 0,1-2-16 16,4-31 0-16,-3 57 0 0,3-57 0 0,3 45 0 15,-3-45 0-15,0 0 0 0,7 52 16 0,-7-52 0 0,0 0 0 0,0 0 0 16,0 0-48-16,0 0-128 0,0 0 192 0,0 0-64 16,0 0-128-16,0 0-144 0,0 0 144 0,0 0-208 31,0 0-432-31,0 0-64 0,0 0-32 0,0 0 0 15,52 21-464-15,-49-31-80 0</inkml:trace>
  <inkml:trace contextRef="#ctx0" brushRef="#br0" timeOffset="108863.85">26990 12279 24879 0,'30'-7'1088'0,"-17"2"256"0,2 1-1088 0,-1 0-256 16,-4 1 0-16,-3-1 0 0,7 1 896 0,10-1 128 16,16-3 32-16,9 0 0 0,7 2 1344 0,-4 3 272 15,0 3 48-15,-2 3 16 0,-2 5-1472 0,-48-9-304 16,82 29-48-16,-82-29-16 0,66 41-464 0,-66-41-112 16,54 46 0-16,-54-46-16 0,0 0-32 0,58 63 0 15,-58-63 0 1,0 0 0-16,36 57 32 0,-36-57 0 0,0 0 0 0,0 0 0 0,31 67-48 0,-31-67 0 0,0 0 0 0,0 0 0 15,3 56-32-15,-9-44-16 0,-2 0 0 0,-3-3 0 16,-3 3-32-16,-3-2-16 0,-2 0 0 0,-2-2 0 16,-2 0-160-16,1 1 128 0,2-2-128 0,-1-1 128 15,0-2-128-15,1 0 128 0,3-1-128 0,3-2 128 0,3 1-128 0,-1-2 192 16,4 1-192-16,1-2 192 0,2 1-192 0,3-2 128 16,2 1-128-16,4 0 128 0,2-2-128 0,3 1 0 15,4-1-192-15,6 1 192 0,3 0-320 0,5-1 64 16,-27 3 16-16,64 0 0 0,-64 0 0 0,66 6 0 15,-66-6 0-15,65 11 0 0,-65-11 80 0,61 22 16 32,-61-22 0-32,55 29 0 0,-55-29 144 0,0 0 0 15,51 54-144-15,-51-54 144 0,0 0 0 0,19 58 0 16,-19-58 0-16,-1 39 0 0,-5-17 0 0,-5-4 0 16,-3 0 0-16,-3-1 0 0,-4-3 128 0,-3-1-128 0,-3-3 192 0,0-2-64 15,-1 0 144-15,-2-4 32 0,-2 1 0 0,-1-2 0 16,2-1 256-16,3-2 48 0,-2 0 16 0,3-2 0 15,3 1-192-15,2-2-48 0,2 0 0 0,3-1 0 16,3 1-384-16,3-1 0 0,1 1 0 0,4-1 0 31,2 1-448-31,1 2-80 0,3-1-16 0,1 1 0 16,2-1-544-16,3 2-128 0</inkml:trace>
  <inkml:trace contextRef="#ctx0" brushRef="#br0" timeOffset="109149.67">28208 12671 35007 0,'1'-8'3120'0,"1"4"-2496"0,-1 1-496 0,1 0-128 0,-1 2 1264 0,1-1 224 15,-1 2 48-15,2 0 16 0,2 2-688 0,2 0-144 0,-7-2-16 0,0 0-16 16,0 0 0-16,0 0 0 0,0 0 0 0,37 70 0 15,-37-70-400-15,0 0-80 0,0 0-16 0,21 62 0 16,-21-62-192-16,0 0 0 0,0 0 128 0,19 66-128 16,-19-66 0-16,0 0 0 0,0 0-192 0,0 0 192 31,25 62-544-31,-25-62 0 0,0 0 0 0,0 0 0 16,0 0-304-16,0 0-64 0,0 0-16 0,0 0-11568 0,0 0-2320 0</inkml:trace>
  <inkml:trace contextRef="#ctx0" brushRef="#br0" timeOffset="109563.83">28585 12705 16575 0,'10'-4'736'0,"-6"3"160"0,1-1-720 0,-1 1-176 16,-1-1 0-16,-2 2 0 0,2 2 2560 0,1 1 464 16,2 2 112-16,-6-5 0 0,0 0-400 0,0 0-96 15,0 0-16-15,37 68 0 0,-37-68-1232 0,0 0-256 16,4 61-48-16,-4-61-16 0,0 0-480 0,1 56-80 0,-1-56-32 0,-4 31 0 15,4-31-112-15,0 0-32 16,0 0 0-16,-4 41 0 0,2-35 16 0,-1-3 0 0,1 0 0 0,0-3 0 16,2 0 64-16,0-2 16 0,-1-2 0 0,1 1 0 15,0-2-160-15,-2-1-16 0,2-3-16 0,2 0 0 16,-2-1-240-16,1 0 176 0,2-1-176 0,-2-2 160 16,2-1-160-16,2-3 0 0,0 0 0 0,1 0 0 15,-1 0 0-15,3-2 0 16,1 3 0-16,4-3 0 0,4 2-224 0,-1 3 80 0,2 1 16 0,-1 2 0 0,0 3 128 0,-3 2-160 15,0 2 160-15,-1 2-160 0,-2 2 160 0,-11 0 0 16,0 0-144-16,0 0 144 0,0 0 0 0,0 0 0 16,0 0 0-16,52 55 0 0,-52-55 0 0,0 0 0 15,0 0 0-15,24 63 128 0,-24-63 64 0,2 42 16 16,-2-42 0-16,0 0 0 16,7 59-80-16,-7-59 0 0,0 0-128 0,0 0 192 0,0 0-64 0,21 57-128 15,-21-57 176-15,0 0-176 0,0 0 0 0,0 0 0 16,0 0 0-16,0 0 0 31,0 0-624-31,0 0-224 0,0 0-48 0,0 0-19888 0</inkml:trace>
  <inkml:trace contextRef="#ctx0" brushRef="#br0" timeOffset="110039.79">29393 12804 30399 0,'9'-10'1344'0,"-5"6"288"0,0-2-1312 0,0 1-320 0,-1 1 0 0,-1 1 0 0,-1-3 1728 0,2-2 256 0,1-7 64 0,-1-1 16 0,-2-6-464 0,-1 1-112 16,-4 3-16-16,0-1 0 0,-3 5-608 0,-3 0-128 15,-3 3-32-15,-1 2 0 0,-1 4-112 0,-2 0-16 16,-2 4-16-16,2 2 0 0,0 1-144 0,-1 4-32 16,0 1 0-16,-1 2 0 0,2 4-256 0,0 1-128 15,5 2 0-15,2-2 128 0,0 2-128 0,3 2 0 16,1 0 0-16,2 1 0 0,4-19-272 0,0 0 64 15,0 56 16-15,0-56 0 0,0 0-48 0,0 0 0 16,20 59 0-16,-20-59 0 0,0 0 80 0,0 0 16 0,0 0 0 0,0 0 0 16,52 56 144-16,-52-56-208 0,0 0 80 0,0 0 128 15,0 0 0-15,52 11 0 0,-46-13 0 16,2 1 0-16,4-2 0 0,-1 0 0 0,0-1 224 0,-2-1-64 16,-1 0 240-16,1 1 48 0,-2-2 16 0,-2 1 0 15,1-1 112-15,-2 0 0 0,1 1 16 0,-1-1 0 16,0 2-16-16,-1 0 0 0,0 1 0 0,-2 1 0 15,-5 1-64-15,4 1 0 0,5 1-16 0,-2 4 0 16,-4 0-272-16,4 2-48 0,-3-7-16 0,0 0 0 16,0 0-160-16,0 0 0 0,0 0 0 0,44 51 0 15,-44-51 0-15,0 0 0 0,0 0 0 0,0 0 0 0,0 0 0 0,0 0 0 16,0 0 0-16,0 0 0 16,0 0-368-16,31 55-96 0,-31-55-32 0,0 0 0 15,0 0-816-15,0 0-160 0,0 0-48 0,0 0-13440 16,0 0-2688-16</inkml:trace>
  <inkml:trace contextRef="#ctx0" brushRef="#br0" timeOffset="110438.15">29643 12595 32255 0,'0'-3'2864'0,"2"2"-2288"0,-1-1-576 0,1 2 0 0,-1 0 1264 0,0 0 144 0,1 0 16 0,-1 0 16 16,2 2 32-16,1-1 0 0,-1 5 0 0,1 0 0 15,-1 1-512-15,-1 0-112 0,-1 0-16 0,0 1 0 16,1 2-240-16,-2-10-48 0,0 0-16 0,0 0 0 16,4 58-192-16,-4-58-32 0,0 0-16 0,3 52 0 15,-3-52-112-15,0 0-32 0,6 58 0 0,-6-58 0 16,0 0 16-16,7 65 0 0,-7-65 0 0,0 0 0 16,0 0-160-16,0 47 160 0,1-41-160 0,0-4 160 0,1-2-160 15,-2 0 0-15,-2-1 144 0,2-2-144 0,-1 2 0 0,1-1 144 16,0-1-144-16,0 1 0 0,0-3 208 0,-1 1-64 15,1-4-16-15,0-2 0 0,1-4 16 0,2-3 0 16,0-2 0-16,1 1 0 0,2 1-16 0,-1 0 0 16,2 3 0-16,2 0 0 0,-1 3-128 0,1 1 160 15,1 1-160-15,-2 4 160 0,2-1-160 0,1 2 0 0,1 1 0 0,-1 0 0 16,0 0 0-16,2 0 0 0,-2 2 0 0,2-1 0 16,0 1 0-16,-1 0-144 0,1-1 144 0,1-1-208 31,0 1-368-31,-1 0-80 0,-2-1-16 0,1 1 0 15,-4 0-736-15,-1 2-160 0,0-1-32 0,-1 1-18704 0</inkml:trace>
  <inkml:trace contextRef="#ctx0" brushRef="#br0" timeOffset="110929.59">30129 12534 40543 0,'-1'-7'1792'0,"1"4"384"0,0 1-1744 0,0-1-432 15,0 1 0-15,0 2 0 0,0-1 768 0,1 1 64 16,-1 0 0-16,2 1 16 0,-2 4 48 0,0 0 16 16,0 4 0-16,0 2 0 0,0 2-368 0,0 0-80 15,0-13-16-15,0 0 0 0,2 55-224 0,-2-55-48 16,0 0-16-16,9 58 0 0,-9-58-160 0,0 0 0 16,0 0 144-16,21 63-144 0,-21-63 128 0,0 0-128 15,0 0 160-15,0 0-160 0,0 0 128 0,45 51-128 16,-32-48 0-16,1-2 144 0,3-2-144 0,4-1 0 15,3-2 0-15,0-2 0 0,0-1 128 0,-1-2-128 0,-2-1 0 0,-1-3 128 16,-5 0-128-16,0-2 128 0,-4-1-128 0,2-1 128 16,-2 0 240-16,0-1 32 0,-1 0 16 0,-3-1 0 15,-1 1 0-15,-5-1 0 0,-1 2 0 0,-3 3 0 16,-1 3 160-16,0 1 16 0,-2 4 16 0,1 4 0 16,-2 3-96-16,1 3 0 0,0 5-16 0,-1 1 0 15,3 4-368-15,-2 3-128 0,2 4 0 0,0 6 144 16,4-27-144-16,-3 66 0 0,3-66 0 0,0 93 0 0,0-93 0 0,6 99 0 15,-1-46-144-15,0 0 144 0,-1 0 0 0,-4-53 0 16,8 94 0-16,-8-94 0 0,6 84 0 0,-6-84 0 16,1 74 0-16,-1-74 0 0,-5 64 0 0,-1-37 0 15,-1-2 0-15,0-2 0 0,-2-2 0 0,0-1 0 16,-3-5 0-16,0 1 0 0,-1-2 0 0,2-4 0 16,-1 0 0-16,1-5 144 0,0 0-304 0,1-2-64 15,1-3-16-15,1-3 0 16,-1-2-1040-16,-2-2-192 0,-3-2-64 0,-2-4-22016 0</inkml:trace>
  <inkml:trace contextRef="#ctx0" brushRef="#br0" timeOffset="111092.64">28153 12126 38703 0,'-65'-31'1712'0,"41"20"352"0,1-1-1648 0,6 4-416 0,8 5 0 0,4 0 0 0,4-1 176 0</inkml:trace>
  <inkml:trace contextRef="#ctx0" brushRef="#br0" timeOffset="116147.4">28274 15212 14735 0,'-1'-2'1312'0,"1"1"-1056"0,0 1-256 0,0-2 0 0,0 2 1600 0,0-1 256 0,-1-2 48 0,-1-3 16 16,-1-1 1488-16,2-3 304 0,0 2 64 0,-2-2 16 15,1 2-1632-15,1-2-336 0,1 0-64 0,-2 0-16 16,2 0-848-16,-1 0-192 16,1 0-16-16,-3 2-16 15,2-1-96-15,-2 4 0 0,-1-1-16 0,0 3 0 16,-2 0-224-16,-1 3-32 0,0 2-16 0,-2 1 0 16,-1 1-160-16,-2 3-128 0,-1 4 144 0,0 1-144 15,-1 2 0-15,0 3 0 0,1 5 0 0,1 1 0 16,2-1 0-16,0 1 0 0,4 2 0 0,6-25 0 0,-1 47-256 0,1-47 48 15,0 0 16-15,25 59 0 0,-25-59-80 0,0 0-16 16,58 41 0-16,-58-41 0 0,0 0 288 0,72 13-192 16,-72-13 192-16,48-4-160 0,-48 4 160 0,40-11 192 15,-22 3-32-15,-1-1-16 0,-1-1 304 0,-1 0 64 16,1-1 16-16,-2-2 0 0,-3 0 144 0,-1 0 32 0,-2-1 0 16,-3 2 0-16,-1-3-64 0,-4 0-16 0,-3 1 0 0,-1 0 0 15,-2-2-160-15,-1 3-16 0,-3 1-16 0,-1-2 0 16,-5-1-176-16,-1-2-48 0,-1 5 0 0,1 0 0 15,0 4-208-15,0 2 176 0,3 3-176 0,-1 2 160 16,-1 4-160-16,0 0 0 0,4 2 0 0,-2 2 0 16,-2 5 0-16,1 2 0 0,0 1-160 0,4 4 160 15,3 1-496-15,1 1 0 16,7-21 0-16,-3 42 0 0,3-42-256 0,0 0-48 0,20 59-16 16,-20-59 0-16,0 0 224 0,43 43 32 0,-43-43 16 0,0 0 0 15,58 18 336-15,-58-18 64 0,0 0 16 0,51-1 0 0,-51 1 128 16,31-9 144-16,-15 4-16 0,-1-1-128 0,1-1 496 0,-2-2-16 15,1 0 0-15,0-3 0 0,-4 2 96 0,0-1 32 16,-2 1 0-16,-2-3 0 0,-3 1-32 0,-1-1-16 16,-2-1 0-16,-1-2 0 0,-3 1-48 0,1-2-16 15,-3 0 0-15,-2-3 0 0,0 3-160 0,-4 3-16 16,0 1-16-16,-4 2 0 0,1 3-176 0,-3 1-128 16,0 4 192-16,-1 3-192 0,1 1 0 0,2 3 0 15,-2 3 0-15,1 3 0 0,2 2 0 0,0 0-192 0,3 4 16 0,1-1 16 31,3 4-320-31,1-1-64 0,6-18-16 0,-3 38 0 16,3-38-176-16,0 0-32 0,13 51-16 0,-13-51 0 16,0 0 208-16,0 0 64 0,0 0 0 0,51 45 0 0,-51-45 320 0,0 0 192 0,43-2-192 0,-27-3 192 15,0-2 0-15,1-1 0 0,-1-1 128 0,0-1-128 16,1-1 432-16,-3 0-16 0,0-1 0 0,-1 1 0 16,-2 1 48-16,-2-1 16 0,-1 0 0 0,-1-2 0 15,-3 0-96-15,-1-1 0 0,-4 0-16 0,-1 1 0 16,-2 2-64-16,-1 0-16 0,-2 1 0 0,-5 0 0 0,0 3-80 0,-4 1-16 15,-2 5 0-15,-2 2 0 16,-1 2-192-16,-2 4 128 0,3 2-128 0,0 2 0 0,1 3 0 0,0 1 0 16,4 2 0-16,1 2 0 0,1 1-432 0,3-2 32 15,3 0 0-15,1-1 0 16,2 0-176-16,4-17-48 0,0 0 0 0,0 45 0 0,0-45 176 0,0 0 48 16,0 0 0-16,0 0 0 0,0 0 224 0,0 0 176 15,55 39-208-15,-55-39 80 0,23-6 128 0,-10 2 0 16,-1-2 0-16,1 0 128 0,1-1 128 0,0-1 16 15,0 1 16-15,0-3 0 0,2 1 240 0,-3 0 48 0,1-3 16 0,-3 2 0 32,-1 0 0-32,-3 1 0 0,-3 0 0 0,-1-2 0 0,0 1 224 0,-3-3 32 0,-1 0 16 0,-2 1 0 15,-3-2-688-15,0 2-128 0,-2-2-48 0,-2 4 0 16,0 3 0-16,-3 2 0 16,-1 2 0-16,-1 1 0 0,-2 5 0 0,1 0 0 0,1 4 0 0,-1 2 0 15,2 0 0-15,0 4 0 0,1 0 0 0,2 2 0 16,1 2 0-16,2-1 0 0,2 1 0 0,2-2 0 15,4-15-928-15,0 0-176 0,1 43-48 0,-1-43 0 16,0 0 512-16,0 0 80 0,0 0 32 0,0 0 0 16,0 0 336-16,55 41 192 0,-43-44-192 0,-3-1 192 0,3-1 0 15,-1-2 0-15,2 0 0 0,1-1 0 16,-1 1 320-16,-1-3 32 0,0 1 0 0,-3 1 0 0,1-1 112 0,-3 1 32 16,-1-2 0-16,-3 0 0 0,0 0-48 15,-3 2-16-15,-2-2 0 0,0 1 0 0,-3-2 16 0,-2 1 0 16,0 0 0-16,-3 0 0 0,-1 2-336 0,1 0-112 15,-1-1 0-15,-1 2 0 0,1 0 0 0,1 1 0 16,0 2 0-16,2-2 0 0,-1 4 0 0,2-1 0 16,2 0 0-16,-2 0 0 0,1 2 0 0,-1-2 0 15,3 1 0-15,-3 2 0 16,1 0-816-16,0 0-144 0,1 3-48 0,-2 0 0 16,0 3-1008-16,-3-1-208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9:04:51.80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5T19:04:53.825"/>
    </inkml:context>
  </inkml:definitions>
  <inkml:trace contextRef="#ctx0" brushRef="#br0">13017 3496 41471 0,'-17'-19'3680'0,"4"6"-2944"0,9 8-592 0,4 3-144 0,1 2 0 0,-2-2-192 15,-4-7 32-15,-2-4 16 16,-1-1 144-16,-1 0 176 0,4 0-48 0,0 4 0 0,5 4 48 0,5 4 0 0,-5 2 0 0,0 0 0 15,0 0-176-15,0 0 0 0,62 53 0 0,-62-53 0 32,39 50 0-32,-39-50 0 0,48 63 128 0,-48-63-128 0,60 82 144 0,-60-82-144 0,62 92 160 0,-30-42-160 31,2 5 144-31,4 5-144 0,5 5 128 0,1 3-128 16,1-3 144-16,-1-1-144 0,-1 1 160 0,4 7-160 15,1 7 224-15,2 6-48 0,-1 5-16 0,-2 1 0 16,-4-2 80-16,-6-6 16 0,-4-4 0 0,0 11 0 0,4 12 80 0,3 1 32 15,-2-8 0-15,-4-10 0 0,-5-5 16 0,5 13 0 16,6 15 0-16,1 5 0 0,-2-6-64 0,0 2-16 16,-4 5 0-16,-1 1 0 0,0 1-128 0,-5-5-32 15,-5-10 0-15,-1 7 0 0,-2 15-144 0,-2 2 0 16,-1-11 144-16,-1 5-144 0,0 5 0 0,0-1 128 16,0-4-128-16,-2-1 0 0,-1 0 128 0,1 2-128 15,0 4 160-15,-1-7-160 0,0-14 192 0,-1 1-48 16,-2 6-16-16,1-4 0 0,2-7 0 0,-4-2 0 15,-2-2 0-15,1-1 0 0,-2 4-128 0,-2-6 0 0,1-3 0 16,-5-5 128-16,1-3-128 0,-4-1 0 0,0 2 0 0,-4-1 0 16,2-1 0-16,-5-5 0 0,2-7 0 0,0-1 0 15,-1-2 0-15,-2 1 160 0,3 2-160 0,-2 2 160 16,4 2-32-16,-3-4 0 0,1-6 0 0,0-5 0 16,0-3-128-16,2-5 160 0,0-1-160 0,0 2 160 15,0-1-160-15,0-1 0 0,1-3 0 0,-1-4 0 16,3-3 0-16,-1-4 0 0,0-6 0 0,0-3 128 15,2-6-128-15,1-19 0 0,-2 33 0 0,2-33 128 16,0 0-128-16,0 0 0 0,0 0 0 0,10 42 0 0,-7-39 0 16,-2-2-176-16,2-1 48 0,-1-1 0 31,-1 0-256-31,0-4-32 0,-1 1-16 0,0-3 0 0,-1-1-224 0,-2-2-48 0,-1-2-16 0,-2-2 0 16,-1-1-416-16,-3-4-80 0,-1 0 0 0,-3-3-18496 15</inkml:trace>
  <inkml:trace contextRef="#ctx0" brushRef="#br0" timeOffset="463.72">13904 10657 3679 0,'-7'-2'160'0,"4"4"32"0,3 1-192 0,1 1 0 0,2 0 0 0,0 0 0 0,2 2 1328 0,-5-6 208 0,0 0 64 0,41 51 0 15,-41-51 800-15,56 61 160 0,-56-61 48 0,65 63 0 0,-65-63-320 16,60 60-64-16,-60-60-16 0,60 56 0 0,-60-56-432 0,58 58-96 16,-58-58-16-16,55 59 0 0,-55-59-704 0,48 60-128 15,-48-60-48-15,43 62 0 16,-43-62-528-16,41 68-128 0,-41-68 0 0,34 72-128 0,-34-72 192 0,29 67-64 15,-29-67 0-15,24 60-128 0,-24-60 448 0,0 0 0 16,32 56-16-16,-32-56 0 0,0 0 448 0,0 0 80 16,0 0 32-16,0 0 0 0,66 13-192 0,-53-23-32 15,-2-1-16-15,2-3 0 0,1-3 80 0,0-4 32 0,1-1 0 0,-1-3 0 16,1-3-144-16,-1-5-16 0,-1-1-16 16,0-2 0-16,-1-4-176 0,3-4-16 0,0-5-16 0,2-5 0 15,1-1-256-15,1 0-48 0,1 3-16 0,-3 5 0 16,0 2-160-16,-3 4 0 0,0 5 0 0,-2 4 0 15,1 2-512 1,-3 3-48-16,-3 3 0 0,-4 6 0 0,-2 5-528 16,-2 4-96-16,-2 1-32 0,-4 4-12864 0,-1 4-2560 0</inkml:trace>
  <inkml:trace contextRef="#ctx1" brushRef="#br0">17396 17247 0,'79'-10'0,"51"-8"15,-50 18 1,-57 25 0,-16 0-1,-6-9 1,-8 0 0,7-13-1</inkml:trace>
  <inkml:trace contextRef="#ctx0" brushRef="#br0" timeOffset="4405.74">17108 11640 36863 0,'0'0'3264'0,"0"0"-2608"0,0 0-528 0,18-14-128 0,-18 14 832 0,11-11 144 0,3-3 32 0,10-10 0 0,12-13-16 0,7-11 0 15,4-5 0-15,2 0 0 0,2 2-112 0,12-6-32 16,10-6 0-16,9-4 0 16,5 0-176-16,2-3-32 0,0 4-16 0,0-2 0 0,-1 3-176 0,2-4-16 15,9-3-16-15,4-6 0 0,3 1-32 0,5 0 0 16,-1 5 0-16,-1 4 0 0,-3 9-32 0,-13 3-16 15,-13 5 0-15,-12 4 0 0,-13 6-128 0,-3 3-16 16,-2 3-16-16,-5 4 0 0,-5 5 80 0,-9 6 32 16,-6 6 0-16,-5 2 0 0,-20 12-128 0,23-15-32 0,-23 15 0 0,0 0 0 15,0 0-128-15,7-4 192 0,-10 6-192 0,0-1 192 16,-3 2-192-16,1-2 0 0,-1 2 0 0,-2-2 0 16,-2 2-224-16,0 0-80 0,-3 1-16 0,0-1 0 31,2 0-576-31,0 1-128 0,-1 0-32 0,3 1 0 15,-1-1-352-15,1 2-80 0,3-1-16 0,2 2-19648 0</inkml:trace>
  <inkml:trace contextRef="#ctx0" brushRef="#br0" timeOffset="4832.78">20372 9151 28559 0,'2'-2'2544'0,"-1"2"-2032"0,0 2-512 0,-1-1 0 0,0 1 832 0,0 0 64 0,0 3 0 0,0 2 16 15,0-7 1552-15,0 0 304 0,-4 48 64 0,1-24 16 16,-1 3-1600-16,1 2-320 0,-1 5-64 0,0 4-16 16,0 2-160-16,-1 4-48 0,2 4 0 15,-1 0 0-15,0 1-96 0,1-2-32 0,-1-2 0 16,0-5 0-16,1-4-64 0,-3-3 0 0,2-3-16 0,0-5 0 16,-2 0 16-16,2-2 0 0,-2-3 0 0,2-2 0 15,0-1-176-15,-1-1-16 0,5-16-16 0,-5 24 0 16,2-16-112-16,2-2 0 0,-1-2-128 0,1-1 192 15,-2-2-192-15,0-1 0 0,2-1-144 0,-2-1 144 16,0 0-704-16,0-3-32 0,0 0-16 0,-2-4 0 16,-2 1-512-16,-2-1-96 0,-1 1-32 0,-1-3-19776 15</inkml:trace>
  <inkml:trace contextRef="#ctx0" brushRef="#br0" timeOffset="5086.17">19900 9576 34095 0,'7'-3'1504'0,"-2"2"320"0,2-1-1456 0,0 2-368 0,-2 0 0 0,1 0 0 16,-6 0 1472-16,0 0 208 0,51 5 48 0,-51-5 16 16,69 2-208-16,-69-2-64 0,78 2 0 0,-78-2 0 15,70 0-224-15,-70 0-48 0,65-3-16 0,-65 3 0 32,63-4-368-32,-63 4-80 0,62-6-16 0,-31 2 0 0,-2 0-288 0,1-1-64 0,0-2-16 15,-3 2 0-15,-27 5-176 0,52-7-48 0,-31 1 0 0,-21 6 0 16,35-8-128-16,-35 8 0 0,23-9 0 0,-17 5 0 31,-2 1-384-31,-3 0-128 0,1 2 0 0,-4-1-16 0,1 1-896 0,-3 0-176 0,-1 1-48 0,1 0-19984 16</inkml:trace>
  <inkml:trace contextRef="#ctx0" brushRef="#br0" timeOffset="5371.62">21073 9055 39615 0,'-2'1'3520'0,"1"1"-2816"15,1 0-560-15,0 1-144 0,-1 0 400 0,-1 3 48 0,-2 5 16 0,-2 7 0 16,-2 11 672-16,-1 6 128 0,1 6 16 0,-1 3 16 16,4 2 48-16,-1 4 16 0,2-1 0 0,1 4 0 15,2-1-272-15,1-1-48 0,-2 1-16 0,2-4 0 16,-1-6 176-16,1-2 16 0,-2-6 16 0,2-34 0 15,2 55-976-15,-2-55-192 0,1 45-64 0,-1-45 0 16,0 0 0-16,6 57 0 0,-6-57 0 0,0 0 0 16,0 0 0-16,10 50 0 0,-9-41 0 0,-1-2 0 15,0-3 0-15,0-1 0 0,0 0 0 0,0-3 0 16,-1 0-1216 0,-2-2-224-16,0 1-48 0,-3-3-16 0,-1 0-416 0,-3-2-64 15</inkml:trace>
  <inkml:trace contextRef="#ctx0" brushRef="#br0" timeOffset="5927.04">17540 12166 19343 0,'-3'-5'1728'0,"2"3"-1392"0,1 0-336 0,0 1 0 0,0 1 1472 0,0 0 240 0,1 0 32 0,0 0 16 0,4 3 1360 0,-5-3 272 16,0 0 48-16,0 0 16 0,0 0-2000 0,66 39-400 15,-66-39-80-15,0 0-16 0,78 59-544 0,-78-59-112 16,80 61-32-16,-80-61 0 0,102 75-16 0,-47-35-16 15,3 3 0-15,6 3 0 0,3-3-48 0,4 1 0 16,2 3 0-16,-1-1 0 0,-2 4-64 0,3 2 0 0,1 5-128 16,-1-1 192-16,-1 1-192 0,3 1 128 0,5 1-128 0,-2-1 0 15,-7-3 272-15,-2 2-32 0,-1-2-16 0,0-2 0 16,-6-3 192-16,1 1 32 0,4 4 16 0,-5-2 0 16,-7-3-16-16,-7-4-16 0,-1 1 0 0,-47-47 0 15,69 75-96-15,-69-75-16 0,45 61 0 0,-45-61 0 16,26 48-160-16,-26-48-32 0,0 0-128 0,15 46 192 0,-15-36-192 15,-3-3-240-15,-2-2 48 0,-4-4-14592 16,1-2-2944-16</inkml:trace>
  <inkml:trace contextRef="#ctx0" brushRef="#br0" timeOffset="6387.23">20044 13749 25791 0,'2'0'1152'0,"-2"0"224"0,-2 3-1104 0,2-3-272 0,0 0 0 0,0 0 0 0,0 0 1408 0,0 0 240 15,0 0 32-15,0 0 16 0,64 11 720 0,-64-11 144 16,0 0 16-16,69 9 16 0,-69-9-1536 0,0 0-304 15,68 6-64-15,-68-6-16 0,0 0-144 0,66 7-16 16,-66-7-16-16,0 0 0 0,71 7-112 0,-71-7-32 16,0 0 0-16,65 7 0 0,-65-7-96 0,0 0 0 15,0 0-16-15,64 7 0 0,-64-7-240 0,0 0 176 16,0 0-176-16,0 0 160 0,0 0-304 0,0 0-64 0,56 13-16 16,-56-13-13824-16,0 0-2768 15</inkml:trace>
  <inkml:trace contextRef="#ctx0" brushRef="#br0" timeOffset="6640.71">20980 13153 42383 0,'-7'-3'1872'0,"5"3"400"0,1 0-1824 0,2 2-448 16,2 1 0-16,-2 1 0 0,4 3 192 0,-5-7-48 15,0 0-16-15,22 78 0 0,-16-29 640 0,-2 6 128 16,-3 7 32-16,-1 5 0 16,-1 6 128-16,-2-1 32 0,-1 0 0 0,0-5 0 0,0-7-384 0,1-3-64 15,1-1 0-15,4-6-16 0,-1-4-272 0,3-5-48 16,-4-41-16-16,16 71 0 0,-16-71-96 0,20 58-32 0,-20-58 0 16,0 0 0-16,17 47-160 0,-17-47-192 0,0 0 32 15,0 0 16 1,0 0-1280-16,0 0-256 0,0 0-48 0,26 53-20288 0</inkml:trace>
  <inkml:trace contextRef="#ctx0" brushRef="#br0" timeOffset="10426.18">23740 13617 21183 0,'3'-9'1888'0,"-2"5"-1504"0,1-2-384 0,-1 2 0 0,2 1 240 0,-2 0-32 0,1 0 0 0,0-2 0 16,4-4 672-16,-2-3 128 0,3-3 16 0,-2 0 16 16,-3 1 656-16,-2 1 128 0,-1 2 32 0,-2 2 0 15,-1 5-64-15,-2 1 0 0,-2 3 0 0,-1 5 0 16,1 3-784-16,-2 6-176 0,-1 4-16 0,-2 8-16 15,-1 4-352-15,0 5-64 0,1 6 0 0,-1 3-16 16,1 1-128-16,3 0-32 0,3 3 0 0,4-1 0 16,3-47-208-16,6 94 176 0,-6-94-176 0,21 98 160 15,-21-98-160-15,36 95 0 0,-36-95 0 0,49 81 0 16,-49-81 0-16,72 65-176 0,-72-65 176 0,81 43-192 0,-81-43 192 0,72 22-128 16,-23-15 128-16,2-5-128 0,-3-5 464 0,-3-4 112 15,-1-4 0-15,-3-5 16 0,-2-2 432 0,0-3 64 16,-1-3 32-16,1-5 0 0,2 3-32 0,-11 1-16 15,-6 4 0-15,-1-4 0 16,1-8-64-16,2-9-16 0,4-12 0 0,-3-5 0 0,-5-3 160 0,-5 0 16 16,-4-1 16-16,-9 1 0 0,-4 2-848 0,-7 0-144 15,-5 2-64-15,-10 3 0 0,-3 6 0 0,-9 5 0 16,-8 7 0-16,-11 10 0 0,-3 12 0 0,-1 8 0 0,2 7 0 16,3 7 0-16,1 4 0 0,5 3 0 0,5 2 0 0,-3 6 0 31,-3 7-720-31,2 5-144 0,4 4-32 0,4 3 0 15,6 0-992-15,10 0-208 0,7 0-32 0,5 0-20512 0</inkml:trace>
  <inkml:trace contextRef="#ctx0" brushRef="#br0" timeOffset="11029.64">24154 9477 28559 0,'3'-1'2544'0,"-1"-2"-2032"0,1 0-512 0,-1 0 0 0,0 0 1792 0,3-2 256 0,3-5 48 0,8-8 16 0,5-11-512 0,4-5-80 15,4-2-32-15,-1-2 0 0,0-3-832 0,0-2-160 16,-1 2-48-16,-3-1 0 0,-1 1-16 0,-5 3-16 16,-1 0 0-16,-4 2 0 0,-2 5 0 0,-2-1 0 15,-4-2 0-15,-2 1 0 0,-3 5-48 0,-3 5-16 16,-2 8 0-16,-4 6 0 0,-1 8 0 16,-1 7 0-16,-3 6 0 0,0 5 0 0,-2 9-160 0,-2 10-16 15,-3 12-16-15,1 10 0 0,1 6-160 0,4 2 0 16,4 4 0-16,1 2 128 0,4 0-128 0,2 0 0 15,2-4 0-15,1-1 0 0,2-3 0 0,2-6 0 0,0-7 0 0,-3-51 0 16,6 86 0-16,-6-86 0 0,8 63 0 0,-8-63 0 16,0 0 0-16,13 74 0 0,-13-74 0 0,0 0 128 15,0 0 32-15,0 0 0 0,23 68 0 0,-21-61 0 16,1 0-160-16,0-3 0 0,-2-1 0 0,1-2 0 31,-1 1-512-31,1-2-192 0,-1 0-48 0,-2-2 0 0,-1 1-480 16,-2-3-112-16,-2 1 0 0,-4-1-18368 0</inkml:trace>
  <inkml:trace contextRef="#ctx0" brushRef="#br0" timeOffset="11219.1">23796 10039 37775 0,'19'-8'1664'0,"-7"4"368"0,3-3-1632 0,-1 1-400 16,-7 3 0-16,3 2 0 0,7-3 1280 0,14-4 192 15,17-3 16-15,18-3 16 0,10-1-144 0,2-2-16 16,4 2-16-16,0-2 0 0,-2 5-208 0,-2 0-32 15,-4 3-16-15,-4 3 0 0,-5 3-560 0,-8 2-128 16,-6-1 0-16,-8 2-16 0,-4-1-368 0,-7 1-160 16,-2-2 16-16,-5 1 0 15,-4 1-752-15,-21 0-128 0,38 1-48 0,-22 1 0 16,-3-1-352-16,-3 1-80 0</inkml:trace>
  <inkml:trace contextRef="#ctx0" brushRef="#br0" timeOffset="12983.04">21817 10921 34095 0,'-1'-17'3024'0,"1"-1"-2416"0,1 5-480 0,2 3-128 0,1 2 1088 0,2-8 192 0,2-14 32 0,5-18 16 16,7-17-528-16,5-14-96 15,2-5-32-15,1 2 0 0,1 1-512 0,-2 2-160 16,-2 0 0-16,-2 3 0 0,-4 1 128 0,1-3-128 0,1-3 0 0,-2-2 0 16,-2 1 192-16,-5 7-32 0,-3 10 0 0,-1-11 0 15,-1-13 176-15,-2-6 48 0,-3-1 0 0,-2 2 0 16,-1 9 96-16,-2-8 32 0,0-11 0 0,-2-2 0 16,-1 3-64-16,-2 0 0 0,1 13 0 0,-3-9 0 15,-2-8-112-15,0-1-16 0,-5 8-16 0,-3 4 0 0,0 11-112 16,-5-3-32-16,-2-1 0 0,-6 3 0 0,-1 10 16 0,-1 5 0 15,0 5 0-15,-3 4 0 0,-3 5-176 0,-6 2 0 16,-1 6 0-16,-1 6 0 0,1 11 0 0,-5 4-192 16,0 9 0-16,-2 7 16 0,2 7-160 0,0 5-48 15,0 6 0-15,1 7 0 0,1 4 0 0,-2 9 0 16,-8 14 0-16,-3 12 0 0,-1 10 64 0,-5 12 16 16,-2 11 0-16,-2 2 0 15,9-9 128-15,-7 12 32 0,-7 19 0 0,-6 8 0 0,-2 9 144 0,0 4 0 16,7 2 0-16,1-1 0 0,1 2 224 0,8-5-32 15,2-6 0-15,-2 16 0 0,-2 20 64 0,3 3 0 0,8-5 0 16,4 1 0 0,1 1-80-16,3 3-16 0,3-3 0 0,2 5 0 0,5 1-160 0,2 12 192 0,5 12-192 0,5-3 192 15,6-17-192-15,5 10 128 16,4 13-128-16,5 1 128 0,4-1-128 0,4-5 0 0,5-3 0 0,0-3 0 16,6 1 0-16,0-6 0 0,3-5 0 0,2-5 0 15,3-1 0-15,1 3 0 0,1 0 0 0,2-9 0 31,-1-13 0-31,3 4 0 0,4 5 128 0,3-10-128 16,-2-19 0-16,4 5 0 0,4 6 0 0,3-7 0 16,3-9 0-16,1-4 0 0,2-5 0 0,1-4 0 0,2-3 0 0,2-13 0 15,5-6 0-15,-2-4 0 0,4-5 0 0,4-1-176 16,5-2 176-16,0-8-128 0,-3-7 128 0,-2-10-160 16,-1-7 160-16,0-10-160 0,1-7 160 0,2-8 0 15,3-6-144-15,-2-9 144 0,0-4 0 0,-1-9 0 16,-2-8 160-16,1-8-160 0,-3-5 400 0,3-11-16 15,2-8-16-15,0-9 0 0,-4-1 144 0,-1-14 16 16,-2-12 16-16,-2-5 0 0,-6-3 48 0,-1-9 16 16,-5-6 0-16,0-5 0 0,-1-4-160 0,3-7-48 0,0-9 0 0,0-8 0 15,-2-6-144-15,-1-4-48 0,-3-1 0 0,-2-8 0 16,-4-6-208-16,-1-6 176 0,-1-5-176 0,-2-3 160 16,-1-2-160-16,-2-1 0 0,-1 1 0 0,-4 7 128 15,-3 12-128-15,-1-12 192 0,-1-9-192 0,-4-2 192 16,-1 0 128-16,-5 22 16 0,-1 21 16 0,-6-10 0 15,1-14 288-15,-3 5 48 0,-2 11 16 0,-1 8 0 16,1 5-576-16,1 7-80 0,-1 15-48 0,3-1 0 16,0 3-496-16,1 5-80 0,-1 9-32 0,-1 7 0 15,1 8-1248-15,-1 4-256 0,-2 2-64 0,-10-6-20880 16</inkml:trace>
  <inkml:trace contextRef="#ctx0" brushRef="#br0" timeOffset="16235.98">21547 9898 26719 0,'-2'-4'2368'0,"0"0"-1888"0,2 2-480 0,2 2 0 0,-1-1 544 0,2 1 16 15,1-2 0-15,5 0 0 0,6-3 928 0,6 3 192 16,8-1 48-16,4 1 0 0,10 2-1728 0,6-1 0 16,8-3-352-16,6-1 48 15,7 0 768-15,4-5 160 0,11 0 16 0,1-3 16 16,1 1-176-16,-1-3-32 0,1 1-16 0,-1-1 0 0,-4-2-128 0,-2 1-32 15,-3 1 0-15,1-2 0 0,-2 0-32 0,-2 0-16 16,-4 1 0-16,-2 1 0 0,-4 2-16 0,-4 2 0 0,-3 2 0 16,-3 1 0-16,-5 1-208 0,-5 3 0 0,-6 2 0 0,-7 2 0 31,-31 0-1184-31,47 4-336 0,-47-4-64 0,0 0-14784 0</inkml:trace>
  <inkml:trace contextRef="#ctx0" brushRef="#br0" timeOffset="18015.46">21382 13237 31327 0,'2'-17'2784'0,"-1"1"-2224"0,-1 5-560 0,0 2 0 15,0 1 944-15,0-6 80 0,0-12 0 0,0-13 16 16,-3-11 128-16,-2-5 32 0,-4 1 0 0,-4 2 0 16,-4 3-688-16,-5 2-144 0,-6 2-32 0,-8 2 0 15,-6 5-336-15,-10 4 0 0,-8 5 0 0,-10 5 0 0,-11 11-128 16,-9 9-112-16,-5 9-16 0,-8 11 0 16,-6 9-416-16,-7 14-96 0,-7 13 0 0,8 3-16 15,6 1 96-15,-14 16 32 0,-14 18 0 0,1 6 0 0,9-2 352 0,8 4 80 16,16-8 16-16,2 9 0 0,2 11 400 0,11 3 96 15,13 0 16-15,10 2 0 0,13-5 48 0,8 6 16 16,9 5 0-16,9-2 0 0,10-3-368 0,8-3 128 16,10 0-128-16,13-9 0 0,11-10 0 0,11-10-320 15,11-3 64-15,10-11 16 0,8-6 80 0,7-7 16 0,12-9 0 0,10-9 0 16,8-6 144-16,11-9 224 0,8-9-48 0,6-8-16 16,-3-7 192-16,10-7 32 0,11-5 16 0,-4-13 0 15,-5-4-144-15,-5-9-16 0,-4-8-16 0,-9-4 0 16,-7-1 240-16,-6-6 48 0,1-4 16 0,-8-2 0 15,-6 2 0-15,-14-7 0 0,-10-1 0 0,-9-2 0 16,-9 1-160-16,-6-9-48 0,-6-5 0 0,-9 2 0 16,-7 9-48-16,-8-2-16 0,-6 0 0 0,-7 0 0 0,-3 8-32 0,-5-1-16 15,-2 1 0-15,-6 7 0 0,3 4-208 0,-2 7-160 16,0 5 32-16,0 5 0 16,2 5-832-16,0 3-144 0,2 4-48 0,1 6-17200 15</inkml:trace>
  <inkml:trace contextRef="#ctx0" brushRef="#br0" timeOffset="18426.9">21122 15101 7359 0,'-34'7'320'0,"8"2"80"0,0 2-400 0,5 0 0 0,8 1 0 0,3-2 0 0,-2 2-176 0,-12 14-112 0,-16 16-32 0,-11 19 0 16,-3 8-320-16,8 3-64 0,9-1 0 0,12-3-16 16,8-5-48-1,10 1 0-15,8 1 0 0,8 3 0 0,8 2 768 0,8-1 208 0,9-1 16 0,5-3 32 0,8-5-112 0,2-8-16 16,2-5-128-16,13 1 208 0,16 1-208 0,11-5 0 15,8-6 0-15,2-10 0 0,3-11 0 0,1-11 0 16,6-12 0-16,-1-9 0 0,0-7 0 0,-5-3 176 16,-8-2-176-16,1-5 192 15,2-5 2096-15,-1-4 416 0,-2-3 96 0,-2-5 32 0,-1-2 512 0,0 0 112 16,-4-1 0-16,-2-3 16 0,-4-3-912 0,-7-2-192 16,-7 5-48-16,1-10 0 0,0-7-1040 0,-4-3-224 15,-6 2-32-15,-4-1-16 0,-8 1-432 0,-5 2-96 0,-6 6-16 0,-4 2 0 31,-4 2-720-31,-4 3-128 0,0 4-48 0,-6 4-16368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9:05:16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10951 1793 15663 0,'0'-1'1392'0,"-3"-2"-1120"0,2 2-272 0,1 1 0 0,0 0 656 0,-1 0 80 16,-1-2 16-16,1 1 0 0,-2-1 1504 0,0 2 304 15,2 3 64-15,-1 3 16 0,2 2-944 0,0 4-192 16,0 0-32-16,0 2-16 0,0 5-384 0,0 2-80 16,-1 4-16-16,-1 4 0 0,1 2-176 0,1 5-32 15,1 7-16-15,-1 3 0 0,2 8-336 0,-4 7-64 16,4 2-16-16,1 1 0 0,-2-2-192 0,1-1-144 16,-2 3 192-16,0 5-192 0,0 3 128 0,1 3-128 0,0 2 0 0,-1 0 0 15,0-4 0-15,2-2 0 0,-1-2 0 0,2-4 0 16,-2-3 128-16,1 3-128 0,-2 3 0 0,0-2 0 15,0-1 272-15,0-5-48 0,-2-7-16 0,2 0 0 16,0-1 64-16,0-3 16 0,2-1 0 0,-2-4 0 16,1-4-16-16,-1-4 0 0,2 0 0 0,-2-36 0 15,5 59 0-15,-5-59 0 0,7 44 0 0,-7-44 0 0,0 0-80 16,14 47 0-16,-14-47-16 0,0 0 0 0,0 0-176 0,0 0 192 16,0 0-192-16,0 0 192 0,50 43-192 0,-50-43 0 15,0 0 0-15,0 0 128 0,0 0-128 16,48-2 0-16,-35-1 0 0,-13 3 0 0,0 0-240 0,49-10 80 15,-49 10 16-15,48-7 0 0,-48 7-48 0,57-9 0 16,-57 9 0-16,67-11 0 0,-67 11-48 0,82-10-16 16,-35 6 0-16,2 1 0 0,5 0 80 0,3 0 16 15,-1 1 0-15,6-3 0 0,6 2 160 0,4-1-208 0,7 0 80 16,5 1 128-16,2 2-144 0,1-4 144 16,0 1 0-16,4-1 0 0,8-2 0 0,4-1-128 0,0 0 128 0,6-2 0 15,0 3 0-15,7-3 0 0,8-1 0 0,0 2 0 16,-5 1 0-16,7 1 0 0,7-2 0 0,-1 2 0 15,-7 2 0-15,2 0 0 0,4 3 0 0,3-1 0 16,4 1 0-16,-9 1 144 0,-8 2-144 0,0-1 192 16,6 0-48-16,-3 2 0 0,-12 1 0 0,-2-2 0 15,2 2 16-15,-2-3 0 0,-3 1 0 0,-19 1 0 16,-16-1 16-16,7-1 0 0,14 1 0 0,11-1 0 0,-4 2-48 0,-3-1-128 16,-2 1 192-16,-6-1-64 0,-1 1-128 0,-9-2 128 15,-6-2-128-15,-4 2 128 0,1 0-128 0,-4 0 0 16,0 0 0-16,-9 0 0 0,-6-1 0 0,-2 1 0 15,2 0 0-15,-2-2 0 0,-2 1 0 0,-2-1 0 16,-45 2 0-16,86 0 0 16,-86 0 0-16,81 2 0 0,-81-2 0 0,73 1 0 0,-73-1 0 0,63 2 0 15,-63-2 0-15,50 1 0 0,-50-1 0 0,67 0 0 16,-67 0 0-16,75-1 0 0,-75 1-160 0,69-3 160 16,-69 3 0-16,68-7-144 0,-68 7 144 0,63-13 0 0,-63 13 0 0,51-13 0 15,-24 4 0-15,-2-3 0 0,-3 1 0 0,-4-2 0 16,-3-1 256-16,0-1 16 15,-4-4 16-15,-1-2 0 0,-3 0 160 0,-2-3 48 0,-2-2 0 0,0-1 0 16,0-1 64-16,-2-1 16 0,-1-4 0 0,2-4 0 16,-2-2-208-16,-2-4-48 0,0 1 0 0,2 22 0 15,-2 3-192-15,1-1-128 0,-1-6 128 0,1-3-128 16,-1-8 0-16,0-18 144 0,-3-17-144 0,-2-18 0 16,-1-5 208-16,-3-3-64 0,-2 3-16 0,0-1 0 15,-1 4 144-15,-3 1 32 0,0 7 0 0,-1 3 0 0,1 7 48 16,-2 1 16-16,2 3 0 0,1 1 0 0,-1-1-48 0,-2 0-16 15,-2 0 0-15,3 3 0 16,4 2-96-16,-2 3-16 0,0 5 0 0,1-1 0 0,-2-2 0 0,-3 0-16 16,-1 0 0-16,-6 3 0 0,-4 3 352 0,4 12 80 15,5 9 16-15,-5-2 0 0,-7-2-496 0,-8-4-96 16,-9-1-32-16,-6 0 0 16,1 4 0-16,-8 0 0 0,-5 4 0 0,-9 2 0 0,-7 5 0 0,-9 2 0 15,-15 5 0-15,-10 2 0 0,6 5 0 0,-17 3 0 31,-18 8 0-31,-16 1 0 0,-8 5 0 0,-10 2 0 0,-15 8 0 16,-9 3 0-16,0 5 0 0,11 0 0 0,15-2 0 0,-12 3 0 31,-11 5-464-31,-13 1-48 0,-13 1 0 0,-3 1 0 0,2-1 240 0,1 1 32 0,0-2 16 0,3-1 0 16,4-2-48-16,1-1-16 0,-4 2 0 0,5-2 0 16,6-3-80-16,11-3-16 0,8-4 0 0,10 0 0 15,10-1-672-15,4-5-144 16,7-5-16-16,0 4-21504 0</inkml:trace>
  <inkml:trace contextRef="#ctx0" brushRef="#br0" timeOffset="1224.25">12329 12358 12895 0,'8'-10'1152'0,"-1"0"-928"0,-1 3-224 0,-3 1 0 0,-1 2 1568 0,1-3 272 0,0 0 48 0,8-16 16 15,2-8 944-15,0-3 192 0,-6 0 32 0,-6 3 16 16,-4 0-864-16,-5 3-176 0,-5 1-48 0,-4-1 0 16,-5 1-816-16,-4-3-160 0,-2 1-48 0,-2-1 0 15,1-1-464-15,-2-2-80 0,-3 1-32 0,3 1 0 16,4 5-192-16,-6-3-32 0,-5-5-16 0,-7 0 0 16,-2 3-160-16,-5 1 0 0,-6 3 0 0,-5 6 128 0,-5 6-128 0,-3 5 0 15,-4 4 0-15,-2 6 0 0,2 2 0 0,-9 7 0 16,-5 7 0-16,-1 7 0 0,4 2 0 0,-2 6 0 15,-1 6 128-15,-5 8-128 0,-1 12 0 0,2 6 0 16,1 8 0-16,4 5 0 0,9 3 0 0,6 3 0 16,5 6 0-16,7 5 0 0,6 6 0 0,8 3 0 15,6 1 0-15,10 3 0 0,7-3 0 0,10 0 128 16,10 3-128-16,8-10 192 0,8-8-192 0,3-12 0 0,2-13 0 0,10-2 128 16,10 0-128-16,5-7 0 0,7-5 0 0,8-7 0 15,5-5 0-15,7-6 0 0,6-3 144 0,3-8-144 16,1-3 0-16,4-8 128 0,1-4-128 0,5-2 0 15,5 1 128-15,-2-2-128 0,-4-4 128 0,-4-2-128 16,-3-2 128-16,1-1-128 0,0 0 160 0,-2 0-160 16,-2-1 240-16,-4-3-48 0,-4-5-16 0,-2-1 0 15,-3 0 96-15,-1-1 32 0,-1-5 0 0,-4-1 0 16,-5-1 112-16,-4-1 32 0,-8 2 0 0,-4-3 0 0,-3-2 32 0,-2-5 16 16,-1-3 0-16,-1-2 0 0,-2-4 48 0,-4-1 16 15,1-1 0-15,-7-2 0 0,-2 1-144 0,-4-2-32 16,-5 0 0-16,-3 1 0 0,-2-1-128 0,-5-6-48 15,-2-2 0-15,-5-2 0 0,-3 2-48 0,-2 0-16 16,-5 3 0-16,-2 2 0 0,-2 4-144 0,-1 3 128 16,0 3-128-16,2 3 128 0,-1 6-128 0,-1-2 0 15,0 1 0-15,-1 2-176 16,2 5-544-16,-2 2-112 0,1 4-32 0,-5 3 0 16,0 3-576-16,-4 5-112 0,1 5-32 0,-8 8-12784 15,-4 7-2560-15</inkml:trace>
  <inkml:trace contextRef="#ctx0" brushRef="#br0" timeOffset="9820.68">12658 12191 3679 0,'1'-6'320'0,"1"4"-320"0,-2-1 0 0,1 0 0 0,-1 2 1424 0,0-1 224 0,1-1 32 0,-1-1 16 0,3-3 640 0,-3-3 128 16,2-1 32-16,-4 0 0 0,2-1-320 0,-1 2-48 16,1-1-16-16,-3 1 0 0,2-1-160 0,-4 0-32 15,2-2-16-15,-2-1 0 0,-2-2-304 0,0 1-64 16,-2 0-16-16,2 0 0 0,-3 1-624 16,2-2-128-16,-1 1-32 0,-1 1 0 0,1-1-384 0,-3 0-80 15,1-1-16-15,-3 1 0 0,1-2-64 0,-1 1-32 16,-2 1 0-16,1-2 0 0,1 3-32 0,-3 0 0 15,-2-3 0-15,-3-2 0 0,-6-1 0 0,-5-1-128 16,-2 2 192-16,-2-1-64 0,2 3 64 0,-2 0 0 0,2 1 0 0,-2 1 0 16,-1 1-192-16,0 1 160 0,1 3-160 0,-1 2 160 15,2 2-160-15,-3 2 0 0,-3 2 0 0,-5 2 0 16,2 3 0-16,-3 3 0 0,1-1 0 0,-1 4 0 16,0-2 0-16,1 1 0 0,-1 1 0 0,6-1 0 15,1 4 0-15,1 2 0 0,1 4-144 0,6-1 144 16,8-1 0-16,-3 3 0 0,-6 11-128 0,0 7 128 15,1 2 0-15,2 8 0 0,0 2 0 0,3 4 0 16,1 3-128-16,5 1 128 0,3-1 0 0,7-9 0 16,2-10-176-16,1 6 176 0,2 10-160 0,4 7 160 15,5 4-192-15,2 0 48 0,-4-64 16 0,23 122 0 0,-23-122 0 0,36 105 0 16,-36-105 0-16,41 78 0 0,-41-78 128 0,0 0-192 16,55 84 192-16,-55-84-192 0,60 58 192 0,-60-58-192 15,72 50 192-15,-72-50-192 0,80 39 192 0,-37-22 0 16,-2-3 0-16,0-2 0 0,1-1 0 0,3-4 0 15,0 0 0-15,-1-1 128 0,-3-3-128 0,-1-2 176 16,-1-2-176-16,1-2 192 0,-5-3-48 0,-1-1 0 16,-2-1 0-16,1-4 0 0,-1 0 112 0,0-2 0 15,-3-2 16-15,1-2 0 0,0-1 128 0,1-3 32 16,1-4 0-16,1-3 0 0,2-7 80 0,-4-2 0 0,0-3 16 0,-4-1 0 16,-2 1-16-16,-4-2 0 0,-1 0 0 0,-6 0 0 15,-4 4-64-15,-3 1-32 0,-2-2 0 0,-4 2 0 16,-1 4-144-16,-3-4-16 15,-2-3-16-15,-3-2 0 0,1 5-240 0,-2 3 0 0,-3 4 0 0,-2 4 0 32,-3 6-752-32,-1 4-80 0,-3 6-32 0,-1 5 0 0,0 6-480 0,-8 7-112 0,-9 7-16 0,-5 10-18704 15</inkml:trace>
  <inkml:trace contextRef="#ctx0" brushRef="#br0" timeOffset="15342.93">13312 15784 4607 0,'1'-2'400'0,"1"2"-400"0,-1 0 0 0,-1-1 0 16,0 1 816-16,0 0 80 0,1-2 0 0,2 1 16 0,0 0 576 0,-2-1 112 16,2 1 32-16,0 1 0 0,0-2 464 0,-2 1 80 15,2 0 32-15,0-2 0 0,-2 1-64 0,2 0-16 16,0-1 0-16,0-2 0 0,3 1-528 0,-4-1-96 15,3-1-32-15,-3 0 0 16,3 1-448-16,-3-1-112 0,3-3-16 0,-2 1 0 16,1-2-96-16,-1-1-32 0,1 0 0 0,-1-4 0 0,-2 3-320 0,2-2-80 15,-2-1-16-15,1 0 0 0,-1-2-96 0,2 1 0 16,0-1-16-16,-2 0 0 0,2 1-32 0,-2-4 0 0,1 0 0 0,-1 0 0 16,1-1-64-16,-1 0-16 0,-1 0 0 0,0-1 0 15,-1 0 48-15,-1-1 0 0,1 2 0 0,-2-2 0 16,0 1-16-16,-1-1 0 0,0 2 0 0,-2 0 0 15,0 0-16-15,-1-2 0 0,-1-1 0 0,-2-1 0 16,-1-1 32-16,1 1 0 0,-1 1 0 0,1 0 0 16,0 3-176-16,0-1 192 0,1 0-192 0,0-1 192 15,0 2-192-15,-1-2 0 0,2 2 144 0,-4-1-144 0,1 2 0 16,0 0 128-16,1 0-128 0,0-1 0 0,0 1 0 0,2-1 128 16,-1 0-128-16,1 1 0 0,1 2 0 0,0-2 0 15,-1 0 0-15,0 0 128 16,2 8-128-16,-1-2 0 0,-1-2 0 0,-5-2 0 0,0 1 0 0,-2 1 0 15,-1 2 0-15,-2 1 0 0,-3 2 0 0,-2 0-128 16,-4 2 128-16,-4 2-128 0,-1 1 128 0,-5 2-192 16,0 0 192-16,-2 1-192 0,2 3 192 0,0 0-160 15,3 3 160-15,0-2-160 16,5 4 160-16,-1 0-192 0,3 2 192 0,-1 3-192 0,-3 3 192 0,0 3-192 16,0 0 192-16,7 1-192 0,3-2 192 0,-2 3-128 0,-4 9 128 0,-4 5-128 31,-1 4 128-31,1 3 0 0,-2 5-144 0,3 3 144 0,4 3-128 0,2 1 128 0,2 2-160 0,5-3 160 15,3-3-176-15,3-3 176 0,0 0-192 0,11-44 192 16,-19 100-192-16,11-46 192 0,8-54-192 0,-14 98 192 16,14-98-128-16,-9 84 128 0,9-84 0 0,-3 69 0 15,3-69 0-15,7 66 0 16,-7-66 0-16,0 0 0 0,23 82 0 0,-23-82-128 0,0 0 128 0,45 81 0 16,-45-81 0-16,0 0 0 0,69 75 0 0,-69-75 0 0,78 55 0 0,-35-33 0 15,0 0 0-15,5-4 0 0,2-2 0 0,-2-5 0 16,1-3 0-16,-2 1 0 0,-2-2 0 0,-1-3 0 15,-3-1 0-15,0-4 0 0,-3-2 208 0,4-3-48 32,2-2-16-32,0-4 0 0,-2 1 128 0,-4-3 32 15,2-4 0-15,-5-2 0 0,-1-3 32 0,-3-2 16 0,2-4 0 0,-6 3 0 0,-5 3 160 0,-2-5 16 16,-2-2 16-16,-1-1 0 0,-1-3-48 0,-3 0-16 16,-2-1 0-16,-4 0 0 0,-3 1-64 0,-2-2-16 15,-2 0 0-15,-5 2 0 0,1 4-32 0,-4-2-16 0,-1-4 0 31,-2 2 0-31,1 5-160 0,0 0-16 0,0 1-16 0,-1 0 0 16,-2-2-160-16,0 2-192 0,1 4 32 0,0 3 16 31,1 4-432-31,0 3-96 0,1 2-16 0,0 2 0 16,2 3-240-16,-1 2-48 0,1 2-16 0,-2 3 0 16,1 3-112-16,1 1-32 0,-2 2 0 0,1 2 0 0,1 3-720 0,-2 5-128 15,-1 1-48-15,-1 0-15216 0</inkml:trace>
  <inkml:trace contextRef="#ctx0" brushRef="#br0" timeOffset="18272.89">17762 10018 9215 0,'-12'-1'816'0,"4"-1"-656"0,4 2-160 0,2 2 0 16,2-2 864-16,-3 5 144 0,-2-2 16 0,-4 0 16 16,-4 6 16-16,2 2 0 0,1 3 0 0,2 4 0 15,2 5-288-15,3 4-64 0,2 1-16 0,2 5 0 16,2 3 272-16,3 4 64 0,2 4 16 0,2 2 0 15,4 2-608-15,-1 0-128 0,3 3-32 0,2 9 0 0,3 9-432 0,2 4-96 16,-1 5 0-16,2 1-16 16,0 2-432-16,-2 2-96 0,-3-3-16 0,0 8 0 15,-1 8 320-15,-2 4 64 0,-1 6 16 0,-4 2 0 16,1-4 288-16,-2 11 128 0,1 5-128 0,-1 3 128 0,0-5 0 0,-2 8 0 16,2 7 0-16,-1 3 0 0,-2-6 0 0,1 8 0 15,2 6 0-15,-3-1 0 0,1-6 320 0,1 6-16 16,-2 6 0-16,0 1 0 0,0-2 480 0,-3 4 112 0,2 6 0 0,-3 0 16 15,-2-11-16-15,-1 11 0 0,-1 10 0 0,-2 2 0 16,-1-5-368-16,-3 2-80 0,0 4 0 0,-5 3-16 16,1 5-240-16,-3-4-64 0,0-11 0 0,-2 7 0 15,2 4-128-15,0-7 192 0,3-5-192 0,1-5 192 16,3-1-192-16,1-10 0 0,3-6 0 0,2-5 0 16,1-2 0-16,1-16 0 0,1-9 0 0,3-3 0 15,5-3 0-15,3-8 0 0,1-9 0 0,2-10 0 16,1-8-128-16,2-6-128 0,0-6 0 0,2-6-12160 15</inkml:trace>
  <inkml:trace contextRef="#ctx0" brushRef="#br0" timeOffset="29349.27">5126 12325 15663 0,'0'-3'1392'0,"0"1"-1120"0,-2-1-272 0,1 0 0 0,-1 0 1344 0,-2-2 192 16,-2-7 64-16,-5-5 0 0,-7-5 2192 0,-6-7 448 0,-5 0 96 0,-6-2 16 15,-4 1-2320-15,-7-3-464 16,-7 1-96-16,-7-3 0 0,0-2-544 0,-8 2-96 0,-1 1-32 0,-11 3 0 16,-1 2-160-16,-6 3-48 0,-3 0 0 15,-3 4 0-15,-2 2-80 0,-5 6-32 0,-5 7 0 0,-2 9 0 16,-3 10-160-16,4 7-48 0,5 10 0 0,0 7 0 16,-2 8-128-16,5 6-16 0,9 2-128 0,11 3 192 15,16 2-192-15,9 3 0 0,3 8 0 0,8 11 0 16,5 9 0-16,9 1 0 0,8-2 0 0,9-5-160 15,9-7-256-15,7-7-48 0,9-2-16 0,7-3 0 16,10-5 16-16,6-6 0 0,5-6 0 0,5-5 0 0,4-5 224 0,1-8 48 16,1-4 16-16,4-7 0 15,1-2 176-15,5-5-128 0,2-3 128 0,2-2-128 0,1-3 128 0,-5 0 0 16,-1-4 128-16,-2-5-128 0,-4-1 256 0,2-5-32 16,4-4 0-16,0-1 0 0,-2 0 224 0,-2-5 32 15,-3-2 16-15,-4-5 0 0,-3-3 272 0,-7-3 48 16,-5-4 16-16,0-7 0 0,0-2 192 0,1-12 64 15,1-4 0-15,-2-4 0 0,-5 1-144 0,-7 3-32 0,-6 4 0 16,-5 4 0-16,-6 3-720 0,-4 2-144 0,-6 2-48 0,-3 5 0 16,-4 7 0-16,-1 7 0 0,-6 2 0 0,-3 7 0 15,-4 4 0-15,-4 3 0 0,-3 4 0 0,-3 3 0 32,-3 5-1408-32,2 6-240 0,0 4-32 0,-2 7-16 15,2 8-784-15,-1 12-144 0</inkml:trace>
  <inkml:trace contextRef="#ctx0" brushRef="#br0" timeOffset="29887.39">4779 13670 24879 0,'-14'-32'1088'0,"7"15"256"0,2 0-1088 0,-2 1-256 0,2 8 0 0,0-1 0 0,-4-5 2400 0,-11-13 416 0,-9-15 96 16,-15-15 16-16,-14 0-832 0,-7 4-176 0,-7 9-16 0,-7 9-16 16,-6 14-1040-16,-5 8-208 15,-2 6-32-15,-10 11-16 0,-8 6-112 0,-7 12-32 0,-9 10 0 0,6 3 0 16,7 6-176-16,8 5-32 0,5 4-16 0,12 7 0 15,14 5-64-15,10 4-16 0,12 4 0 0,8 0 0 16,9 0-144-16,5 3 0 0,6 6-160 0,7 3 160 31,10-1-704-31,8-8-64 0,12-8 0 0,8-10 0 0,-21-55 112 0,65 95 16 0,-18-53 0 0,-47-42 0 0,92 65 400 16,-33-37 96-16,15 1 16 0,7-5 0 0,7-3 128 0,4-6 0 16,4-3 128-16,-4-4-128 15,-8-1 272-15,3-5-16 0,-1-2 0 0,1-5 0 16,1-2 256-16,-9-3 64 0,-11-2 0 0,-7-2 0 0,-3-3 112 0,-3-5 16 15,0-4 16-15,-4-7 0 16,-5-4 176-16,-6-5 16 0,-6-2 16 0,-7-8 0 0,-6-6 224 0,-7-8 64 16,-6-2 0-16,-9-7 0 0,-6-7-96 0,-10 0-16 15,-7 3 0-15,-9 8 0 0,-5 9-880 0,2 10-160 16,3 9-64-16,-9 1 0 0,-13 1 0 0,-9 0 0 16,-2 4 0-16,1 5 0 15,1 5-1456-15,-7 7-272 0,-6 8-64 0,3 9-16 16,5 13-368-16,4 12-80 0,4 14-16 0,1 13-18784 0</inkml:trace>
  <inkml:trace contextRef="#ctx0" brushRef="#br0" timeOffset="30396.69">4385 15380 911 0,'27'-16'0'0,"-10"5"0"0,-1 0 0 0,-4 1 0 0,-3 0 1024 0,-4 0 128 0,5-6 32 0,7-12 0 0,10-17 992 0,0-14 208 16,-7-5 48-16,-13 3 0 0,-13 5 1664 0,-8-1 352 15,-9 2 64-15,-6 3 16 0,-4 4-1328 0,-8 0-256 16,-7 3-48-16,-4 5-16 0,3 7-1712 0,-1 7-336 15,1 7-80-15,-9 5-16 0,-10 6-144 0,-8 6-16 0,-5 11-16 0,-6 9 0 16,-4 10-352-16,1 10-64 0,4 11-16 0,2 7 0 16,7 8-128-16,7 2 0 0,5-2 0 0,13 2 0 15,8 6 0-15,8 13 0 0,10 15 0 0,9 0 0 16,9-9-208-16,9 1-32 0,10 1 0 0,13-4 0 16,10-3-304-16,9-10-64 15,10-11-16-15,2-11 0 0,3-7 112 0,5-11 0 0,3-5 16 16,5-8 0-16,1-6 176 0,8-8 48 0,2-5 0 0,11-6 0 0,13-2 464 15,-8-4 80-15,-9-5 32 0,-5-4 0 0,3-4 144 0,-5-5 48 16,-5-1 0-16,-5-4 0 0,-10-3 256 0,-8-8 48 16,-6-6 16-16,-8-11 0 0,-6-3 16 0,-8-12 0 15,-6-9 0-15,-10-6 0 0,-11-3 64 0,-13-3 0 16,-6 5 16-16,-11-3 0 0,-6 2-128 0,-5 11-16 16,-4 10-16-16,-9 14 0 0,-8 11-336 0,1 9-64 15,2 10-16-15,5 3 0 16,6 6-624-16,-1 9-128 0,-1 6-32 0,6 6 0 15,6 6-1024-15,2 10-192 0,2 8-64 0,-1 16-13296 16,4 13-2656-16</inkml:trace>
  <inkml:trace contextRef="#ctx0" brushRef="#br0" timeOffset="30952.34">4878 17150 33167 0,'-35'-54'1472'0,"10"15"304"0,2 2-1424 0,7 10-352 0,7 10 0 0,0 4 0 0,-2-6 1280 0,-12-15 176 0,-12-19 32 0,-13-12 16 31,-4 0-496-31,-2 6-112 0,0 12 0 0,-1 9-16 0,-1 10-496 0,-5 8-112 16,-7 8-16-16,2 5 0 0,3 7-128 0,-4 7-128 0,-7 8 144 16,-5 9-144-16,0 6 0 0,-9 7 0 0,-6 9 0 0,5 4-160 15,7 2 160-15,7 3-128 0,9 1 128 0,5 5-128 16,10 6 128-16,9 2 0 0,9 3 0 0,12 3-128 15,8-2 128-15,13 5-128 0,13 4 128 0,14-2-128 16,14-5-176-16,15-8-16 0,15-7-16 0,5-4 0 16,6-4 16-16,10-7 16 0,12-7 0 0,14-10 0 0,9-5 304 15,-9-10 0-15,-10-8 128 0,1-6-128 0,2-8 384 0,6-5-32 16,-1-8 0-16,-8-6 0 0,-14-5 160 0,0-4 16 16,-1-1 16-16,-11 0 0 0,-12-2 160 0,-19-1 48 15,-13-1 0-15,-15-3 0 0,-9-2 80 0,-11-5 0 16,-9-5 16-16,-12-5 0 0,-9-7 304 0,-15-3 64 31,-15 0 16-31,-9 0 0 0,-5 6-400 0,-4 1-64 16,-2 1-32-16,-1-2 0 15,2 2-1056-15,2 5-224 0,3 5-32 0,4 5-16 16,5 3-1312-16,11 3-256 0,11 3-48 0,22-4-19584 0</inkml:trace>
  <inkml:trace contextRef="#ctx0" brushRef="#br0" timeOffset="31858.51">20656 10424 2751 0,'0'0'256'0,"0"0"-256"0,0 0 0 0,0 0 0 0,0 0 1776 0,0 0 304 16,0 0 64-16,0 0 16 0,0 0-944 0,17 76-176 0,-17-76-32 0,1 58-16 15,-1-58 400-15,-5 64 80 16,5-64 0-16,-10 74 16 0,3-31-160 0,0 1-48 0,1 2 0 0,-1 5 0 15,3 1-432-15,-2 2-80 0,1-3-32 0,0 10 0 16,2 8-496-16,-1 7-112 0,-1 5 0 0,-2 1-128 0,1 0 192 0,2-1-192 16,-1 1 192-16,4 6-192 15,1 8 0-15,1 0 0 0,1 2 0 0,-1 1 0 0,5 4 160 0,2 3-160 16,4 5 128-16,0-2-128 0,1-3 192 0,-4 0-64 16,-2-2 0-16,2 9 0 0,8 9-128 0,-4-2 128 15,-4 0-128-15,-2 0 128 0,3 7-128 0,2 1 0 16,4-1 0-16,-9-2 0 0,-9 3 0 0,4-6 0 15,4 1 0-15,-2-7 0 0,-3-6 0 0,-1 3 0 16,4 3 0-16,-1-6 0 0,4-5 0 0,-2-5 240 0,0-1-64 0,-1-3-16 31,2-1-32-31,-2-6 0 0,-1-6 0 0,0-4 0 16,-2-4-128-16,-1-3 0 0,-1-4 0 0,1-4-176 31,-1-2-624-31,1-4-128 0,1-7-32 0,-1-51-11024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9:06:06.91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5T19:06:18.233"/>
    </inkml:context>
  </inkml:definitions>
  <inkml:trace contextRef="#ctx0" brushRef="#br0">19755 9253 26719 0,'-2'-2'2368'0,"0"2"-1888"0,-3 2-480 0,4-1 0 0,0 0 1312 0,-1 1 160 16,-2 1 48-16,-3-1 0 0,0 3-16 0,-3 0 0 16,3 0 0-16,1-1 0 0,3-1-416 0,0-2-64 15,2-1-32-15,1-1 0 0,3-4-352 0,3 1-64 16,1-2 0-16,2-2-16 0,4 0 80 0,3-2 0 0,1-2 16 0,2 0 0 15,3-1-208-15,2-1-64 16,-2 0 0-16,1 0 0 0,-2 1-192 0,5-3-64 16,0 1 0-16,1-2 0 0,1 1-128 0,-2 1 0 0,-4 1-160 0,-2 2 160 31,-4 4-896-31,-4 4-96 0,-4-1-16 0,-4 7-18928 0</inkml:trace>
  <inkml:trace contextRef="#ctx0" brushRef="#br0" timeOffset="323.27">19742 9873 14735 0,'-10'1'640'0,"5"-1"160"0,-1 2-640 0,2-1-160 0,1 0 0 0,0 1 0 16,0-1 1568-16,-1 2 288 16,-2 3 48-16,-1-1 16 0,2 0 1584 0,0-1 320 0,3-1 64 0,2-3 16 15,4 0-1776-15,3-3-336 0,4-3-80 0,3-1-16 16,5-3-864-16,3-2-160 0,1-1-32 0,4-1-16 16,4-3-240-16,1-2-64 0,2 0 0 0,0-1 0 15,0 1-144-15,0 1-48 0,-4 0 0 0,-4 4 0 16,-4 1-128-16,-3 3-272 0,-6 3 64 0,-6 1 16 15,-3 6-704-15,-4 3-144 0,-1 3-32 0,-5 2-17856 16</inkml:trace>
  <inkml:trace contextRef="#ctx0" brushRef="#br0" timeOffset="740.97">19732 10679 35007 0,'-8'-2'1552'0,"3"0"320"0,1 1-1488 0,1 1-384 0,3 0 0 0,0-2 0 0,2 2 1280 0,-2 0 176 0,3-1 32 0,1-2 16 0,3 0-592 0,4-1-112 16,1-2-32-16,2 1 0 0,3-4-288 0,1 1-64 15,0-3-16-15,4-2 0 0,0 0-128 0,-2 0-16 16,-3 2-16-16,1-3 0 0,3 0-240 0,1 0 0 16,0 1 128-16,-1 0-128 15,-2 3-288-15,-4 2-96 0,-1 2-32 0,-1 2-19440 0</inkml:trace>
  <inkml:trace contextRef="#ctx0" brushRef="#br0" timeOffset="4097.18">14844 10825 6447 0,'0'-1'576'0,"0"1"-576"0,0 0 0 0,0-2 0 0,2 2 848 0,-2-1 64 0,1-2 16 0,1-1 0 15,-1-1 368-15,2 0 80 0,0-2 16 0,0-2 0 16,-2-1 288-16,0 0 64 0,1-1 16 0,-1-2 0 16,1-1 0-16,-2-3 0 0,0 0 0 0,0-4 0 15,0-1 48-15,-2-5 16 0,1 1 0 0,-1-1 0 16,2 1-480-16,-1-3-112 0,1 1-16 0,-3-3 0 16,0-3-432-16,1-1-80 15,-3-1-32-15,0-2 0 0,-2 0-288 0,-3-1-64 0,0-1-16 16,-3 2 0-16,2 1-16 0,-3-4 0 0,-3-3 0 0,-2-4 0 0,-2 3 32 0,-1 0 16 15,-2 1 0-15,0 2 0 0,-3 1-16 0,1 0-16 16,2 3 0-16,0 1 0 16,3 3-112-16,0 3 0 0,1-1-16 0,-1-1 0 0,0 3-176 0,-3-2 160 15,-3-2-160-15,-3 0 160 0,1 4-32 0,-1 4-128 16,-3 3 192-16,-1 5-64 0,2 1 0 0,-3 2 0 16,-1 6 0-16,0 2 0 0,-3 4-128 0,1 3 0 15,2 3 0-15,-1 1 0 0,2 3 0 0,1 3 0 16,0 2 0-16,1 4 0 0,2 2 0 0,-3 6 0 0,-1 6 0 0,-2 5 0 15,0 6 0-15,-1 5 0 0,-1 3-128 0,1 3 128 16,-2 3 0-16,3 2 0 0,1 1-144 0,3 1 144 16,3-4 0-16,4 5 0 0,-1 3 0 0,-1 4 0 15,2 0 0-15,2 1 0 0,3 1 0 0,3-2 0 16,2-4 0-16,2-2 0 0,1 1 0 0,2 5 144 16,1 3-144-16,0 4 128 0,0-1-128 0,2-1 128 15,1-5-128-15,0-4 128 16,1 1-128-16,0 2 128 0,2 5-128 0,-2 5 0 0,1 10 144 0,-1 2-144 15,-1 0 0-15,0 1 128 0,0 2-128 0,0 3 0 0,1-3 0 16,1 1 128-16,-1-4-128 0,2-1 0 0,-1 0 0 0,3 2 144 16,2 5-144-16,-2-5 0 0,2-4 144 0,-1-2-144 15,-1 1 0-15,1 3 144 0,0 7-144 0,-1-1 0 16,-1-4 144-16,0-3-144 16,1-3 0-16,-3 4 128 0,4 4-128 0,0 0 0 0,1-4 128 0,-2-2-128 15,4-2 128-15,-2-2-128 0,1-2 128 0,3 4-128 16,5 5 160-16,-2-5-160 0,1-2 128 0,2-6-128 15,-1-5 0-15,3 5 0 0,4 7 0 0,1-1 128 16,3 1-128-16,-1-5 0 0,3-2 0 0,-3-1 0 0,3-1 0 16,0-1 0-16,2-1 0 0,3-5 0 0,1-4 0 0,2-2 0 15,0-6 0-15,-1-4 0 0,-29-50 0 0,60 92 0 16,-60-92 0-16,65 81 0 0,-65-81-128 0,83 79 128 16,-83-79 0-16,83 62-192 0,-83-62 192 0,88 55-160 31,-88-55 160-31,89 41-208 0,-89-41 80 0,80 33 128 15,-80-33-192-15,68 22 192 0,-68-22-192 0,71 10 192 16,-71-10-160-16,70 0 160 0,-70 0 0 0,65-7-144 16,-65 7 144-16,67-18 0 0,-33 5 0 0,-2-4 0 15,1-1 0-15,-1-5 0 0,2-2 0 0,-1-5 128 0,-5 4 16 0,-1-5 16 16,1-4 0-16,2-6 0 0,3-4 0 0,3-5 0 16,-1 4 0-16,0-4 0 0,1 1-160 0,-4 1 128 15,-2 0-128-15,-2 0 128 0,-2-2-128 0,-4 0 0 16,-3-3 0-16,-1-2 128 0,-1-4 16 0,-3-1 0 15,-1 4 0-15,-3-2 0 0,-2-1 144 0,1-1 32 16,-2 2 0-16,-2-4 0 0,4-6 0 0,-2-2 16 16,0-5 0-16,-1 0 0 0,-1 0-128 0,-1 2-16 15,2 4-16-15,-2-5 0 0,3-5-16 0,-1-2 0 16,1 1 0-16,-3 1 0 0,2 1 0 0,-2 0 0 0,2 3 0 16,-2 3 0-16,0 3 0 0,-2-8 0 0,2-10 0 0,-1 0 0 15,1 3 48-15,0 1 16 0,1-5 0 0,-3 2 0 16,1 0-64-16,-3 3-16 0,0 1 0 0,-1 6 0 15,-1 9 32-15,0-8 0 0,-1-11 0 0,-3-3 0 16,0 1 16-16,-1 4 16 0,3 0 0 0,-2 2 0 16,2 2 192-16,0-1 48 0,0 1 0 0,-2 1 0 15,2 4-448-15,-2 4 0 0,3 6 0 0,-1 0 0 16,1-4 0-16,-1 0 0 0,0 1 0 0,1 2 0 16,0 1 0-16,0 2 0 0,2 5 0 0,0 3 0 0,-1 3 0 0,2-4 0 15,2-2 0-15,-2 3 0 0,1 2 0 0,0 5 0 16,1 2 0-16,-2 2 0 0,0 4 0 0,0 5 0 15,0 5 0-15,0 2 0 0,-2 1 0 0,1 0 0 16,0 2 0-16,-1 1 0 0,-1 4 0 0,0 3 0 16,2 2 0-16,-3 2 0 0,1 0 0 0,-1 3 0 15,-1 2 0-15,1-1 0 0,1 4 0 0,-1-1 0 16,0 2 0-16,0 1 0 16,-1-1-304-16,1 2-144 0,0 0-16 0,0 0-16 15,0 1 0-15,-1-2 0 0,1 1 0 0,0 1 0 16,1-2-160-16,0 2-16 0,0-2-16 0,1 0 0 15,0 0-192-15,1-2-32 0,-1 0-16 0,-1 0 0 16,2-1-256-16,0 1-48 0,-1-1-16 0,-1 0 0 16,-1-1-416-16,0 3-80 0,-2 0 0 0,2 2-16688 0</inkml:trace>
  <inkml:trace contextRef="#ctx1" brushRef="#br0">16753 16774 0,'0'0'0,"0"0"0,-45-137 16,24 58-1,12 3-15,9 76 0,0 0 31</inkml:trace>
  <inkml:trace contextRef="#ctx0" brushRef="#br0" timeOffset="11598.54">14487 9593 11967 0,'1'1'1072'0,"-2"-1"-864"0,1 0-208 0,-1 0 0 0,-1 0 1856 0,1 0 320 0,-2 2 64 0,-3-1 0 16,-1 2 1024-16,0-2 192 0,2 2 32 0,-1 0 16 15,2-1-1392-15,1 0-256 0,1-2-64 0,2 2-16 16,2-2-1184-16,-1 1-224 0,4 1-48 0,-1-2-16 15,-1 1-304-15,1-1 0 0,-1 1 0 0,-1-1 0 16,3 0-128-16,-2 0 128 0,1 0-208 0,0 2 80 16,-1-1-1328-16,0-1-256 0</inkml:trace>
  <inkml:trace contextRef="#ctx1" brushRef="#br0" timeOffset="2072.78">19332 18649 0,'0'0'0,"0"0"0,0 0 16</inkml:trace>
  <inkml:trace contextRef="#ctx0" brushRef="#br0" timeOffset="14411.94">17204 11026 21183 0,'-2'-19'1888'0,"4"8"-1504"0,-1 1-384 0,0-7 0 0,1 3 0 0,1-4 0 32,-1-14 0-32,4-11 0 0,3-25 944 0,0-11 208 15,1 2 64-15,-3 5 0 0,-1 5 64 0,-2 2 0 16,-2 0 16-16,-4 1 0 0,0 0-80 0,-6 2-32 15,0 0 0-15,-3-1 0 0,-1 0 192 0,1 1 32 0,-2-1 16 0,1-2 0 16,-2 1-656-16,1-1-128 0,1 4-16 0,0-4-16 16,-2-4-304-16,-2 0-64 0,3 1-16 0,-1 3 0 15,0 2-96-15,-3 3-128 0,2 9 176 0,-4 2-176 16,0-2 144-16,-4-3-144 0,-4-5 0 0,-1 4 144 16,1 6-144-16,-1 5 0 0,1 3 0 0,-1 5 0 15,1 4 0-15,0 7 0 0,0 2-128 0,2 3 128 16,-1 7 0-16,2 4 0 0,0 3-144 0,2 3 144 0,-2 4 0 15,0 4 0-15,0 3 0 0,-2 5 0 0,2 5 0 0,-1 3 0 16,-1 8 0-16,-1 5-160 0,-1 8 160 0,1 7-192 16,2 4 192-16,-2 12-192 0,0 17 192 0,0 14 0 15,3 11-144-15,2 5 144 0,2-11 0 0,2 14-144 16,1 9 144-16,1 3 0 0,5-2-240 0,0-2 64 16,2 1 16-16,2-1 0 0,-1-5-80 0,-1 11-16 15,-2 5 0-15,-2 0 0 0,0 2 256 0,-1-2-192 16,1-1 192-16,-2 6-192 0,-1 3 192 0,1 2 0 15,2-12 0-15,0 10 0 0,2 8 160 0,1 1-32 0,0-7 0 0,2 3 0 16,1 0 96-16,-2 4 16 0,4 6 0 0,-1-4 0 16,3-3-96-16,2 1-16 0,1 1 0 0,1-3 0 15,-1-10-128-15,3-4 0 0,1-7 0 0,2 1 128 16,4-3-128-16,0 1 0 0,1 0 0 0,0-3 128 16,1-5-128-16,0-6 0 0,2-4 144 0,-1-3-144 15,3 1 0-15,-2-5 128 0,3-5-128 0,-2-8 0 16,1-3 0-16,-1-5 0 0,1-2 0 0,-1-6 0 15,2-5 0-15,2-7 0 0,-1-7 0 0,-18-54 0 16,37 84-144-16,-37-84 144 0,35 56-160 0,-35-56 160 16,0 0-160-16,51 35 160 0,-51-35-160 0,0 0 160 0,47-9 0 15,-32 0 0-15,-1-8 0 0,0-6 0 0,3-7 128 0,2-6 80 16,-1-8 16-16,2-9 0 0,1-2 112 0,-1-8 32 16,3-11 0-16,2-13 0 0,5-12-96 0,3-8-16 15,1-7 0-15,0-4 0 0,2-5-112 0,-2-6-16 16,-1-6-128-16,-1-4 192 0,-3 6-192 0,2-12 0 15,2-10 128-15,-2-9-128 0,-2-2 0 0,0 3 0 16,-2-4 0-16,-5-8 0 0,-2-9 0 0,-2-3 0 0,-4 5 0 16,-1-3 0-16,0 2 208 0,0-5 0 0,-1-5 0 0,1 10 0 15,-2 26 240-15,1-13 64 0,0-10 0 0,1-1 0 16,0 10-192-16,-1 8-48 0,3 7 0 0,-3 3 0 16,4 6-272-16,-2 4-272 0,4 6 48 0,-1 5 16 31,0 3-896-31,2 0-176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9:07:00.21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9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5T19:07:50.486"/>
    </inkml:context>
  </inkml:definitions>
  <inkml:trace contextRef="#ctx0" brushRef="#br0">2426 12464 13823 0,'-6'-3'1216'0,"3"1"-960"0,1 1-256 0,0 0 0 0,1 1 1280 0,1 0 224 0,0 0 32 0,-2 1 16 15,2-1 560-15,-1 3 96 0,0 0 32 0,1 1 0 16,0 3-368-16,1-1-64 15,-1 2-16-15,1 3 0 0,2 2-688 0,0 3-144 16,1 4-16-16,-4-20-16 0,14 45-192 0,-14-45-32 0,17 48-16 0,-17-48 0 0,15 45-352 0,-15-45-64 16,11 55-16-16,-6-22 0 0,1-2-48 15,-3-2-16-15,1-2 0 0,-2 1 0 0,-1 1-48 0,-1-3-16 16,0 0 0-16,0-1 0 0,-1-2 32 0,-2-2 0 16,1-1 0-16,0-3 0 0,0 0 16 0,-1 0 0 15,0-3 0-15,1-1 0 0,-1-1 16 0,1 1 0 16,0-3 0-16,0 0 0 0,1-2-32 0,-1-1 0 15,1 0 0-15,0 0 0 0,1-1-32 0,0-2-128 0,0 1 192 32,1-3-64-32,2 1-128 0,-2-1 128 0,2-1-128 0,1 1 128 15,0-2-128-15,2-2 0 0,0 2 144 0,-1-1-144 16,2-1 0-16,2-1 128 0,-1 2-128 0,1-2 0 16,1 0 0-16,0 1 0 0,1-1 0 0,0 0 0 15,-11 3 0-15,0 0 0 0,0 0 0 0,57-9 0 16,-57 9 0-16,0 0 0 0,48-4 0 0,-48 4 0 15,0 0 0-15,53 0 0 0,-53 0 0 0,0 0 0 16,57 3 0-16,-57-3 0 0,0 0 0 0,65 1 0 16,-65-1 0-16,0 0 0 0,76 0-144 0,-76 0 144 0,51-2-144 15,-51 2 144-15,54-5-192 0,-54 5 192 0,61-4-144 0,-61 4 144 16,60-6 0-16,-60 6-144 0,62-2 144 0,-62 2 0 16,63 0 0-16,-63 0 0 0,62 0 0 0,-62 0 0 15,59 0 0-15,-59 0-128 0,55 1 128 0,-55-1 0 16,0 0 0-16,72 0-128 0,-72 0 128 0,0 0 0 15,65 1 0-15,-65-1 0 0,0 0 0 0,65 3 0 16,-65-3 0-16,0 0 0 0,64 6 0 0,-64-6 0 16,0 0 0-16,0 0 0 0,70 11 0 0,-70-11 0 0,0 0 0 0,0 0 0 15,0 0 0-15,71 16 0 16,-71-16 0-16,0 0 0 0,0 0 0 0,0 0 0 0,0 0 0 16,65 21 0-16,-65-21 0 0,0 0 0 0,0 0 0 0,0 0 128 15,0 0-128-15,0 0 0 0,0 0 0 0,0 0 0 16,61 7 144-16,-57-10-144 0,2-1 192 0,-2 1-192 15,-1-1 240-15,0 0-64 0,-1-2-16 0,1 0 0 16,0-1 80-16,0 0 16 0,0-1 0 0,-1-2 0 16,1-1 0-16,-1-1 0 0,1-2 0 0,-3-1 0 0,1-1-32 0,0-1 0 15,2-1 0-15,-1 1 0 0,-1-2-48 0,-1 0-16 16,1-5 0-16,-1-3 0 0,0 1 16 0,0 0 0 16,2-3 0-16,-2 0 0 0,0-1 16 0,0 0 0 15,-2 2 0-15,1 0 0 0,0 1-32 0,-1 0 0 16,2 2 0-16,-1 1 0 0,-1 0-16 0,1 1 0 15,0-1 0-15,-1 1 0 0,-1 2-144 0,0 0 160 16,1 3-160-16,0-2 160 0,1 1-16 0,-1 3 0 16,2-3 0-16,-1 4 0 0,0-1-144 0,-2 2 192 15,1 0-192-15,-2 0 192 0,1 1-192 0,0 2 160 0,-1 1-160 16,-1 0 160-16,-2 1-32 0,-1 1-128 16,-1-1 192-16,-4 2-64 0,0 0 48 0,-2 2 0 0,-4 0 0 0,-2 1 0 15,-3 1-16-15,-3 2 0 0,-5 0 0 0,-4 2 0 16,-2 0-16-16,-3 2 0 0,-5 3 0 0,-1 0 0 15,2-1-16-15,0 2 0 0,1-3 0 0,-1 1 0 16,-3 0-128-16,-3 0 160 0,3-1-160 0,-3-1 160 16,-1 0-160-16,2-2 0 0,4-1 0 0,3-3 128 15,6 2-128-15,1-4 0 0,0 0 0 0,1-1 0 0,0 2 0 0,-1-2 0 16,4 1 0-16,1-1 0 0,1 2 0 0,5-1-256 16,4 4 64-16,1 0 16 15,3-1-608-15,3 1-128 0,5 2-32 0,4 2 0 16,3 1-784-16,4 2-176 0</inkml:trace>
  <inkml:trace contextRef="#ctx0" brushRef="#br0" timeOffset="1490.84">9403 12475 23039 0,'0'-3'2048'0,"0"-1"-1648"0,0 1-400 0,0 2 0 0,0-1 896 0,0 2 80 0,-1-4 32 0,1-2 0 16,-2 1 672-16,1-1 144 0,1 2 32 0,-2 2 0 16,2 4-224-16,0 2-32 0,0 6-16 0,0 3 0 15,2 5-752-15,-4 5-160 16,2 5-32-16,-1 4 0 0,0 1-256 0,-1 1-64 0,1 5-16 0,-1 2 0 15,1 0-80-15,-1 2-16 16,2 1 0-16,0 1 0 0,2 0-208 0,-1-3 144 0,1-2-144 0,1-3 128 16,-1-3-128-16,0-3 0 0,1-5 0 0,-2 0 128 0,2-5 0 0,-2-3 0 15,1-1 0-15,-1-2 0 0,0 0 64 0,1-2 0 16,-1-2 0-16,-1-1 0 16,2-2 0-16,-2 0 0 0,1-3 0 0,1-1 0 0,0-1 0 0,3 0 0 15,-1-2 0-15,0-1 0 0,3-1 0 0,-1 0 16 16,2-2 0-16,1 0 0 0,1-1-48 0,2-2-16 15,2 0 0-15,2-1 0 0,4 2-144 0,2-2 128 16,4 1-128-16,-1 0 128 0,3 1-128 0,1 0 0 16,-1 3 0-16,3-1 0 0,-31 3 0 0,64-3 0 0,-64 3 0 0,59 4 0 15,-59-4 0-15,55 7 0 0,-55-7 0 0,55 9 0 16,-55-9 0-16,58 7 0 0,-58-7 0 0,64 11 0 16,-64-11 0-16,70 9 0 0,-70-9-144 0,74 7 144 31,-74-7 0-31,73 7-192 0,-73-7 192 0,72 5-160 0,-72-5 160 0,64 3 0 0,-64-3-144 0,58 2 144 15,-58-2 0-15,56 0 0 0,-29-2 0 0,0 1 0 16,-27 1 0-16,55 0 0 16,-55 0 0-16,49 0 0 0,-49 0 0 0,47-2 0 0,-47 2 0 0,44-2 0 15,-26 0 0-15,2 1 0 0,-2-1 0 0,-1 0 0 0,0 0 0 0,0-2 192 16,-1 1-64-16,-2-3 0 0,-1 2 0 0,-1 0-128 16,1 0 192-16,-3-1-64 0,0 1 16 0,-3 0 0 15,0-2 0-15,-1-1 0 0,-1-1 48 0,-1 2 16 16,1-1 0-16,-1-1 0 0,-1-1 16 15,0 1 0-15,-1-2 0 0,1 0 0 0,0 0 32 0,-2-1 16 16,2-1 0-16,-1 0 0 0,-1-1-16 0,2-1-16 16,0 0 0-16,0 0 0 0,-3-2-32 0,1 0 0 15,2-1 0-15,-2 1 0 0,1-3-32 0,0-1-16 16,0-1 0-16,-1 1 0 0,1 5-32 0,-1-2-128 0,2-7 192 16,-2-6-64-16,2 1-128 0,0-4 128 0,-2 2-128 0,2 0 128 31,-1 0-128-31,-4 0 0 0,5 3 144 0,-2-2-144 0,-1 2 0 0,0 1 144 0,0 0-144 0,-1 0 0 31,-2 2 160-31,2-1-160 0,-2 1 128 0,0-1-128 16,-1 4 144-16,1-1-144 0,-1-1 160 0,-2 0-160 15,1 0 192-15,-2 0-48 0,-1 1-16 0,0 2 0 16,0 0 0-16,-2 3-128 0,-2 2 192 0,1 1-64 16,-2 2 0-16,-2 2-128 0,-2 1 192 0,-4 0-64 15,-1 1 16-15,-3 1 0 0,-3 1 0 0,0 3 0 0,-1 1-16 0,-6 1 0 16,-7 1 0-16,-5 1 0 0,-2 0-128 0,-2 1 128 15,-2 1-128-15,0-1 128 0,0 2-128 0,-2-3 0 16,2 1 144-16,0-1-144 0,1 2 448 0,-4-1 32 16,-4 3 0-16,1 1 0 0,0-1-480 0,4-1 128 15,4 0-128-15,4-2 64 0,-1-2-64 0,4-1 0 16,3 1 0-16,2-1 0 16,1 1-464-16,2 0-48 0,2 1 0 0,5 1 0 15,3 2-368-15,4 1-80 0,2 3 0 0,3 0-16 16,4 4-656-16,2 4-128 0,2 3-32 0,2 5-20224 0</inkml:trace>
  <inkml:trace contextRef="#ctx0" brushRef="#br0" timeOffset="3274.15">998 9327 13823 0,'-12'3'1216'0,"5"-1"-960"0,2-1-256 0,1-1 0 0,2-1 768 0,-1 1 96 0,0 0 32 0,-1 1 0 15,-3 0 2176-15,-3-1 432 0,0 2 80 0,2-1 32 16,-1 1-928-16,2-2-176 0,2 1-32 16,-1-1-16-16,2 0-1264 0,0-1-256 0,1-1-48 0,1 1-16 15,0-1-304-15,2 0-64 0,0 0-16 0,2-1 0 16,3-1-176-16,-1-1-16 0,6-3-16 0,2-3 0 31,4 1-144-31,4-1-16 0,2-2-128 0,2-2 192 16,5 1-192-16,-3-2 176 0,4-1-176 0,-2 3 160 0,-1 1-160 15,-1 2 0-15,-4 2 0 0,-2 4 128 0,-2 1-128 0,-2 1 0 16,-2 4 0-16,-1 3 128 0,-13-4-128 0,0 0 160 16,0 0-160-16,0 0 160 0,48 58-160 0,-43-39 128 15,-2-1-128-15,-3 3 128 0,-1 2-128 0,-5-1 0 16,-1 1 144-16,-4 1-144 0,-2 0 0 0,-1 0 0 15,-3-1 0-15,2-2 0 0,-4-1 0 0,-1 1 0 16,-1-1 0-16,0-2 0 0,1-2 192 0,2-1-16 16,1-4-16-16,3-1 0 0,4-3-16 0,3-1 0 0,3-3 0 15,4-3 0-15,1-2-144 0,3 0 0 0,5-3 0 0,2-2 0 16,2 2 0-16,2-2 0 0,4 0 0 0,0-1-176 16,1 3 176-16,1-1 0 0,-21 6-144 0,0 0 144 15,67-3 0-15,-67 3 0 0,0 0 0 0,68 22 0 16,-68-22-144-16,0 0 144 0,59 46 0 0,-59-46 0 15,0 0 0-15,39 68 0 0,-39-68 0 0,12 47 0 16,-11-23 0-16,-2-3 0 0,-3 0 0 0,-4 0 0 16,0-2 160-16,-3-3-16 0,-2 3 0 0,-4-2 0 15,-3 1 336-15,-2-1 64 0,-2 0 16 0,0-1 0 16,0-2 320-16,-2-2 64 0,-1 0 16 0,-1-4 0 0,1-2-32 16,-1-2 0-16,1-2 0 0,2-2 0 0,2-3-224 0,2-2-32 15,0-2-16-15,2 0 0 0,2-3-512 0,3 2-144 16,2 0 0-16,2-1 96 0,3 1-96 0,1 0 0 15,2 0 0-15,2 1 0 16,4 0-1296-16,1 0-256 0,2 1-48 0,5 1-16 16,1-1-624-16,-11 6-128 0</inkml:trace>
  <inkml:trace contextRef="#ctx0" brushRef="#br0" timeOffset="6662.95">10696 9662 911 0,'0'0'0'0,"0"0"0"0,0 0 0 0,0 0 0 0,0 0 704 0,-2 0 64 0,2 2 16 0,0-2 0 16,-1 0 16-16,1 1 0 15,-2-1 0-15,2 0 0 0,-1 1-48 0,1 1-16 16,0-1 0-16,-2-1 0 0,2 2-160 0,2-1-48 15,-2 1 0-15,0-1 0 0,0 0-144 0,0-1-48 0,0 2 0 0,1-1 0 16,-1 1-96-16,0 0-32 0,2 0 0 0,-2-2 0 16,1 1-208-16,-1 1 128 0,0-1-128 0,0-1 0 15,0 1 256-15,0-2-32 0,0 1-16 0,0-1 0 16,0 3 224-16,0-2 32 0,0 2 16 0,0-1 0 0,0-1 160 31,0 2 48-31,0-2 0 0,0 0 0 0,0 0 0 0,0-2 0 16,0 2 0-16,0 0 0 0,-1 0-272 0,1 0-48 15,0 0-16-15,-2 0 0 0,1 2 16 0,-1-2 0 16,2 0 0-16,-1 0 0 0,0 0-128 0,1 0-32 16,-2 0 0-16,2 0 0 0,0 0-80 0,0 0-128 15,0 0 176-15,0 0-176 0,0-2 0 0,0 2 0 16,0 0 0-16,2 2 0 0,-2-2 0 0,0 0 0 0,0-2 0 16,1 2-144-16,-1 2-48 0,0-2-16 0,-1 0 0 0,1 0 0 31,1 0-224-31,-1 0-32 0,0 0-16 0,0 0 0 15,1-2-96-15,-1 2-32 0,2 0 0 0,-1 0 0 16,-1-1-112-16,2-1-32 0,-1 1 0 0,1 1 0 16,0-1-176-16,0-1-32 0,-1-1-16 0,2 2-5504 0</inkml:trace>
  <inkml:trace contextRef="#ctx0" brushRef="#br0" timeOffset="7614.12">10019 10465 20271 0,'0'5'1792'0,"0"1"-1424"0,0-2-368 0,0 0 0 31,-2 2 1872-31,1 3 304 0,0 5 64 0,-2 8 16 15,-1 11 224-15,-1 8 32 0,1 0 16 0,1 1 0 16,2-1-1392-16,1-1-288 0,1-2-48 0,1-4-16 0,-2-34-432 0,8 58-96 16,-8-58 0-16,9 48-16 0,-9-48-48 0,0 0-16 15,14 53 0-15,-14-53 0 0,0 0-176 0,0 0 192 16,12 51-192-16,-10-42 192 0,-2-1-192 0,0-1 0 16,0 0 144-16,-2-2-144 0,2-3 0 0,-1 0 0 15,1-2 0-15,0-2-128 16,0 1-640-16,0-3-128 0,0-2-32 0,1-1-16864 15</inkml:trace>
  <inkml:trace contextRef="#ctx0" brushRef="#br0" timeOffset="7939.98">9967 10418 7359 0,'2'-17'160'0,"0"9"32"0,1-1 16 0,1 1 0 0,0 2-208 0,-1 2 0 0,3-2 0 0,5-4 0 15,6-2 2032-15,5-8 352 0,5 0 80 0,0 3 16 16,0 3 432-16,-2 3 96 0,2 2 0 0,-27 9 16 16,50-6-736-16,-50 6-160 0,0 0-16 0,68 22-16 15,-68-22-768-15,0 0-160 0,46 51-16 0,-46-51-16 16,0 0-528-16,13 63-96 0,-15-40-32 0,0-4 0 16,-4 1-272-16,-1-3-48 0,-2 2-16 0,-2-2 0 0,-2-2-16 15,-1-1 0-15,-1 0 0 0,1-2 0 0,1-2 0 0,-3-2 0 16,1 0 0-16,-2 1 0 0,0-2 144 0,0-1 32 15,3-2 0-15,0 0 0 0,1-1-112 0,0-2 0 16,5 1-16-16,1-2 0 0,0 0-336 0,2-2-64 16,3 2-16-16,0-1 0 15,2 1-592-15,3 1-112 0,0 1-16 0,3-1-17120 0</inkml:trace>
  <inkml:trace contextRef="#ctx0" brushRef="#br0" timeOffset="8392.06">10359 10848 24879 0,'0'0'2208'16,"0"0"-1760"-16,2 0-448 0,-2 0 0 16,1 0 1232-16,-1 1 176 0,2 2 16 0,-2 1 16 0,1 4 992 15,-1 4 192-15,0 2 32 0,-1 1 16 0,1 2-1680 0,-3 2-336 16,1 1-64-16,0-1-16 0,0 1-256 0,-1-2-64 15,3 1-16-15,-1-2 0 0,-1 0-48 0,2-2-16 16,0-1 0-16,0-1 0 0,0-2 16 0,-1-1 16 16,1-1 0-16,0-2 0 0,0 0-64 0,0-1-16 15,-1-2 0-15,1 0 0 0,-2 0-128 0,2-1 160 16,-1 0-160-16,1-3 160 0,0 1-160 0,0-1 0 16,1-1 0-16,-1-2 128 0,2-1-128 0,-2 0 0 15,1-2 144-15,0-1-144 0,2-2 208 0,-1 0-16 16,-1-4-16-16,2 0 0 15,0 0 64-15,0 1 16 0,-1-2 0 0,1-1 0 0,0 0-112 0,0 2-16 16,1-1 0-16,-1 1 0 0,1 2-128 0,0 0 0 0,1 2 0 0,-1 1 0 16,2 1 0-16,-1 1 0 0,-1 0 0 0,2 2 0 15,-2 1 0-15,2 1 0 0,-2-1 0 0,-1 0 0 16,1 3 0-16,1-2 128 0,-1 2-128 0,1 0 0 16,1 0 0-16,0 2 0 0,-1-2 128 0,1-2-128 15,1 2 0-15,0-1 0 0,0 0 0 0,-1-1 0 0,1 1-416 0,0-1 32 16,-1 0 16-16,-1 0 0 15,2 2-240-15,-1-1-48 0,0 2-16 0,-1-1 0 16,1 2-768-16,0-1-160 0</inkml:trace>
  <inkml:trace contextRef="#ctx0" brushRef="#br0" timeOffset="8663">10712 10848 20271 0,'0'-2'1792'0,"0"1"-1424"0,0 1-368 0,0 0 0 0,0 0 2784 0,0 1 480 0,0 1 112 0,0 2 16 15,0 3-624-15,-1 4-112 0,1 3-32 0,-1 3 0 16,-1 0-1472-16,1 0-320 0,-1 2-48 0,1-3-16 16,0 3-192-16,-2-1-32 0,1 1-16 0,1-2 0 15,1-1-208-15,-1 0-32 0,-1-2-16 0,1 0 0 16,1-1-144-16,0-3-128 0,0-2 144 0,0-1-144 0,0 0 0 0,1-1 0 15,1-2 0-15,-2-2 0 16,2 1-624-16,0-2-16 16,1-1 0-16,-1-1 0 0,3-1-640 0,-3 1-128 0</inkml:trace>
  <inkml:trace contextRef="#ctx0" brushRef="#br0" timeOffset="8964.5">11092 10797 28559 0,'2'-3'2544'0,"-1"0"-2032"0,1 2-512 0,-2 1 0 15,0-2 1232-15,-2 1 160 0,2-1 16 0,-1-2 16 16,-2 0 736-16,0 1 144 0,-2 3 16 0,-1 1 16 16,-1 2-1488-16,-2 3-288 0,1 1-64 0,-1 2-16 15,-2 2-96-15,0 3 0 0,1 1-16 0,-1 2 0 16,2 2-208-16,1-1-32 0,-1 1-128 0,2 0 192 15,2 0-192-15,-1-1 0 0,2 0 0 0,1-1 0 16,1-1 0-16,2 1 0 0,2-3 0 0,1 0 0 0,-1 0 0 0,3-1 0 16,-1-2 0-16,2-1 0 0,-1 0-192 15,-5-10 64-15,0 0 128 0,0 0-208 0,0 0 0 0,0 0 0 16,0 0 0-16,0 0 0 16,58 35-272-16,-51-35-48 0,2 2-16 0,1-4-18576 15</inkml:trace>
  <inkml:trace contextRef="#ctx0" brushRef="#br0" timeOffset="9375.62">11187 10990 33167 0,'2'0'2944'0,"-1"0"-2352"0,0 0-464 0,1 0-128 15,-1 0 1296-15,1 0 240 0,3 2 64 0,2-2 0 16,-7 0-304-16,0 0-48 0,0 0-16 0,62 4 0 15,-62-4-608-15,0 0-128 0,57-4-32 0,-57 4 0 16,0 0-96-16,54-12-32 0,-54 12 0 0,32-12 0 16,-16 3-48-16,-2 1-16 0,-1-2 0 0,-4 1 0 15,1 1-64-15,-3-2-16 0,-1 1 0 0,-3-2 0 16,0 1-192-16,-3 0 144 0,-2 0-144 0,-1 2 128 0,-2 0-128 0,-2-2 0 16,-2 1 0-16,-1 2 0 0,0 1 0 0,-4 4 0 15,-3-1 0-15,-1 3-176 0,-2 3 176 0,-1 1 0 31,1 3 0-31,-1 3 0 0,1 3 0 0,2 2 224 0,2 3-48 0,2 2-16 0,3 1-16 0,1 1 0 16,4 2 0-16,2 0 0 0,3 1-144 0,-1 1 0 16,4-2 0-16,1-2 128 0,-3-22-128 0,0 0 0 15,22 58 0-15,-22-58 128 0,0 0-128 0,0 0 192 0,54 44-192 16,-54-44 192-16,0 0-192 0,61 13-144 0,-61-13 144 16,0 0-208-1,67 0-720-15,-67 0-144 0,0 0-16 0,56-9-19680 0</inkml:trace>
  <inkml:trace contextRef="#ctx0" brushRef="#br0" timeOffset="17609.61">3606 14077 11967 0,'-2'-4'1072'0,"1"1"-864"0,-1 0-208 0,2 2 0 0,0 1 1472 0,2-3 240 0,-2-1 48 0,1-3 16 16,1 0 1264-16,-1-2 256 0,2 3 48 0,0 1 16 16,-1 2-1168-16,1 0-224 0,0 3-48 0,1 0-16 15,-1 3-672-15,0 0-128 0,1 1-16 0,-1 3-16 16,1 2-592-16,-1-1-112 0,1 5-32 0,-1 1 0 0,0 3-80 0,0 3-32 16,-3-20 0-16,4 51 0 0,-4-51-32 0,3 57-16 15,-2-25 0-15,1-1 0 0,-1-2-32 0,0 0 0 16,-1-3 0-16,2 3 0 0,-1 0 48 0,1 1 0 15,-1-2 0-15,1-1 0 0,-1-2-32 0,-1-25 0 16,8 51 0-16,-8-51 0 0,9 54-160 0,-9-54 192 0,8 52-192 0,-8-52 192 16,0 0-192-16,13 71 0 0,-13-71 144 15,0 0-144-15,13 65 128 0,-10-47-128 0,-1 1 128 0,1-2-128 32,0-2 128-32,0 1-128 0,-2-1 128 0,1-1-128 15,1 0 176-15,-2-1-48 0,0 0 0 0,1-2 0 16,1 2 0-16,-2-2-128 0,2-2 192 0,-2-1-64 15,2 1-128-15,-1-4 160 0,-1 1-160 0,2-2 160 16,0 0-32-16,-1-1 0 0,1 0 0 0,-1-1 0 16,0-1 48-16,0 0 0 0,-2-1 0 0,0 2 0 15,1-2-32-15,1 0 0 0,-2 1 0 0,1-1 0 16,1 0-144-16,0 0 192 0,0 0-192 0,1 0 192 16,1-1-192-16,0-1 160 0,2 1-160 0,-1-3 160 0,2 1-160 0,1 0 160 15,0-1-160-15,0 0 160 0,1-1-32 0,1 1-128 16,0 0 192-16,0 0-64 0,1-1-128 0,-3 1 160 15,2 1-160-15,0 0 160 0,1-1-160 0,1 1 0 16,2 1 0-16,-1-1 128 0,1 0-128 0,-2-1 0 16,3 2 0-16,0-1 0 0,-1 2 128 0,-1-2-128 15,1 3 0-15,-1-1 128 0,1 1-128 0,0 0 0 16,-1-2 0-16,2 4 128 0,-1-2-128 0,1 0 0 0,0 0 0 0,-2 0 0 16,-2 1 0-16,3-1 0 0,3 2 0 0,3-2 0 15,0 1 0-15,-2 0 0 0,2 2 0 0,-2-1 0 16,3-1 0-16,1 1 0 0,-22-2 0 0,0 0 0 15,60 7 0-15,-40-6 0 0,-1 2 128 0,-3-2-128 16,4 2 0-16,-1-2 0 0,0-1 0 0,0 2 0 16,-4-2 0-16,2 0 0 0,2-2 0 0,-4 1 0 15,2 0 0-15,-1-1 0 0,1 1 0 0,-3-3 0 16,1 1 0-16,-1 0 128 0,2 0-128 0,1 0 0 16,0 0 128-16,-2 1-128 0,4-1 0 0,-4 0 128 0,1 0-128 15,-1 0 0-15,4 2 0 0,-2-2 128 0,-6 3-128 0,3-1 0 16,3-1 0-16,3 1 0 0,2 1 0 0,0-2 0 15,0 1 0-15,-3 1 0 0,0 0 0 0,0 0 0 16,-1 1 128-16,0 1-128 0,-1 1 0 0,2-2 0 16,-2 2 0-16,0 0 0 0,0 0 0 0,-2 1 0 15,2 0 0-15,-1-1 0 0,-1 0 0 0,-1 0 0 16,-1-2 0-16,1 2 0 0,2-2 0 0,-1 1 0 16,1-2 0-16,-1 0 0 0,2 0 0 0,2-2 0 15,-1 1 0-15,0-1 0 0,2 0 0 0,-2-1 0 0,1 0 0 0,-1 0 0 16,3 0 0-16,-1-1 0 0,-1 1 0 0,-1-1 0 15,3 1 0-15,-1 0 0 0,-5 0 0 16,1 1 0-16,-1-1 0 0,2 0 0 0,2 2 128 0,-1-1-128 16,2-1 0-16,-3 0 0 0,0 1 0 0,0-1 0 15,1 0 0-15,-1 0 0 0,0 0 0 0,1 1 0 16,-1 0 0-16,3-1 0 0,-1 0 0 0,0 1 0 16,1 0 0-16,0 1 0 0,2-2 0 0,0 2 0 15,0-2 0-15,2 1 0 0,0 0 0 0,2 0 0 0,-1-1 0 0,-1 0 0 16,0 2 0-16,0 0 0 0,2 1 0 0,-1 0 0 15,0 0 0-15,1 0 0 0,-5 0 0 0,0 1 0 16,5 0 0-16,-4-1 0 0,-5 2 0 0,2-2 0 16,3 0 0-16,4 1 0 0,0 1 0 0,3-1 0 15,-2 1 0-15,-2-1 0 0,-1 0 0 0,0 2 0 16,1-1 0-16,1-1 0 0,-1 0 0 0,1 1 0 16,-26-2 0-16,52 4 0 15,-52-4 0-15,54 6 0 0,-27-5 0 0,-1 1 0 0,1-1 0 0,-1 0 0 16,-1 1 0-16,-1-2 0 0,-1-2 0 0,2 1 0 15,1 1 0-15,-1-3 0 0,0 2 0 0,-1-1 0 0,2 2 0 0,-1-1 0 16,-1 1 0-16,-1 0 0 0,1 1 0 0,0-1 0 16,0 2 0-16,0-2 0 0,-3 1 0 0,-1-1 0 15,-3 0 0-15,1 2 0 0,2-1 0 16,1 0 0-16,-21-1 0 0,43 3 0 0,-22-1 0 0,-3-1 0 16,2 0 0-16,-2 1 0 0,-1-2 0 0,3 1 0 15,-2-1 0-15,2 2 0 0,1-2 0 0,-1 0 0 16,-2 1 0-16,1-1 0 0,1 0 0 0,-2 1 0 15,2-1 0-15,-3 2 0 0,-3-2 0 0,3 1 0 0,1-1 0 0,2 2 0 16,1-2 0-16,0 1 0 0,-4 1 0 0,2-1 0 31,-1 0 0-31,0-1 0 0,1 2 0 0,-1-1 0 0,-1 1 0 0,0-2 0 0,-1 1 0 0,0 0 0 16,-1-1 0-16,-1 0 0 0,-2 0 0 0,1-1 0 31,-2 0 0-31,1-1 0 0,-1 1 0 0,-1-1 0 16,-2 1 0-16,1-2 0 0,1 0 0 0,-3 2 0 15,1-2 0-15,-1-1 0 0,0 1 0 0,-1-1 0 16,0 1 0-16,-1-1 0 0,1-1 0 0,0 1 0 16,-2 0 0-16,2 0 0 0,-1-2 0 0,-1 0 0 0,2 1 0 0,0-1 0 15,1-1 0-15,-1 0 128 0,1 1-128 0,-2-1 0 16,1 0 128-16,0 0-128 0,-2 2 0 0,0-4 128 16,0 2-128-16,0-1 0 0,1 0 144 0,-2-1-144 15,-2 0 192-15,0-2-48 0,1 1 0 0,-4-4 0 16,1-3 128-16,-3-2 32 0,1 4 0 0,0-1 0 15,-1-3 32-15,0-3 16 0,-2 0 0 0,-1-5 0 16,-2-4-64-16,1-2-16 0,-1 2 0 0,2 0 0 0,0 2-80 0,2-1 0 16,-2 3-16-16,1-1 0 0,-1 2 224 0,0 1 48 15,0-2 16-15,1 0 0 0,2 3-464 0,0 0 0 16,1 2 0-16,-1-1 0 0,-1 5 0 0,3-1 0 16,0 2 0-16,1 3 0 0,-1 3 0 0,2 0 0 15,0-1 0-15,-1 1 0 0,1 0 0 0,0 1 128 16,-2 0-128-16,2 1 64 0,-1 2-64 0,-2 0 0 15,2 2 0-15,-2-1 0 0,0 0 0 0,0 2 0 16,0 1 0-16,-1-1 0 0,1 0 0 0,-1 1 0 0,0 0 0 16,-2 0 0-16,1 2 0 0,0 1 0 0,0 0 0 0,-1-2 0 15,0 4 0-15,1-2 0 0,2 0 0 0,-1 0 0 16,-2 0 0-16,-2 1 0 0,-2-1 0 0,-2 0 0 16,0 0 0-16,-2 2 0 0,-3-2 0 0,-3 0 0 15,-1-2 0-15,-1 1 0 0,1-1 0 0,2 0 0 16,-1 0 0-16,-1 1 0 0,-3-1 0 0,-3 0 0 15,-4 0 0-15,-2 1 0 0,6-1 0 0,-1 2 0 16,-3-1 0-16,-3 0 0 0,0-1 0 0,0 2 0 16,2-1 0-16,-5-1 0 0,3 1 0 15,-3-2 0-15,-1 0 0 0,-4 0 0 0,-2 2 0 0,-5-2 0 0,-4 5 0 0,-5 0 0 16,-2 3 0-16,-1 0 0 0,0 1 0 0,0 0 0 16,-1-4 0-16,-1 1 0 0,5-1 0 0,3-1 0 15,2 2 0-15,-2 1 0 0,-3 2 0 0,-4 1 0 16,-8 0 0-16,-2-1 0 0,4-1 0 0,-3-1 0 15,2 1 0-15,3 0 0 0,3 1 0 0,-2 0 0 16,-2-1 0-16,0 1 0 0,2-2 0 0,0 0 0 16,-1 1 0-16,1 0 0 0,1 0 0 0,2-1 0 0,0 0 0 15,3-1 0-15,2 0 0 0,1-2 0 0,2-1 0 0,-1 2 0 16,0-2 0-16,1-2 0 0,-1 2 0 0,1-3 0 16,2 2 0-16,-2-2 0 0,4 2 0 0,-3-2 0 15,4 0 0-15,1 0 0 0,3 0 0 0,-1-1 0 16,0 1 0-16,-4-1 0 0,-3 0 0 0,-2 0 0 15,1-1 0-15,3 2 0 0,-1-1 0 0,2 0 0 16,1 0 0-16,-2 0 0 0,-1-2 0 0,-2 3 0 16,5-1 0-16,-1 2 0 0,1 1 0 0,1 0 0 15,5 1 0-15,2-2 0 0,2 2 0 0,2 0 0 16,3-1 0-16,2 1 0 0,2 1 0 0,3 2 0 31,3 0-1344-31,3 2-192 0,3 3-64 0,2 0 0 0,2 3-512 0,1 3-128 0</inkml:trace>
  <inkml:trace contextRef="#ctx0" brushRef="#br0" timeOffset="19361.2">2043 6495 5759 0,'-13'-10'512'0,"8"6"-512"0,-1-1 0 0,0 3 0 0,4-1 0 0,-1 1 0 0,0 0 0 0,-3-3 0 15,-1 0 0-15,-3-4 0 0,-1 1 1008 0,0-2 160 0,1 0 48 0,1 3 0 16,2 0 1280-16,2 0 256 0,-2 1 48 0,2 2 48 16,1 0-80-16,3 2-16 15,-1 1 0-15,2 2 48 0,3 1-848 0,3 0-160 0,-1 4-48 0,4 1 0 16,1 2-656-16,-10-9-128 0,0 0-16 0,0 0 16 16,48 53-240-16,-48-53-48 0,0 0-16 0,56 72 0 15,-56-72-352-15,43 61-80 0,-43-61-16 0,58 84 48 16,-58-84-256-16,65 83 144 0,-65-83-144 0,66 80 176 15,-66-80 0-15,61 67 0 0,-61-67 0 0,52 59 0 16,-52-59 48-16,49 50 16 0,-49-50 0 0,0 0 32 0,75 72 16 0,-75-72 0 16,0 0 0-16,65 70 32 0,-65-70-48 0,48 58-16 15,-48-58 0-15,55 68 0 0,-55-68-32 0,60 76-16 16,-60-76 0-16,55 71 0 0,-55-71-32 0,55 73-16 16,-55-73 0-16,48 68 0 0,-48-68-16 0,44 65 0 15,-44-65 0-15,41 67 0 0,-41-67 16 0,29 53 0 16,-29-53 0-16,0 0 0 0,46 77 64 0,-46-77 16 15,0 0 0-15,45 66 0 0,-45-66 16 0,0 0 16 16,34 52 0-16,-34-52 0 0,0 0-48 0,0 0-16 16,0 0 0-16,0 0 0 0,0 0-80 0,20 51 0 15,-20-48-128-15,-3-2 192 0,0-1-192 0,-1 2 0 0,-2-2 128 0,0 0-128 16,-1-2 0-16,-1 1 0 0,1-1-192 0,-2 0 192 31,-1-1-960-31,2 0-96 0,-2-1-16 0,0 0 0 16,2-2-480-16,-1 0-112 0</inkml:trace>
  <inkml:trace contextRef="#ctx0" brushRef="#br0" timeOffset="19890.83">2326 7755 24223 0,'-2'-1'-15152'0,"-2"-4"12240"0,3 3 2448 16,-1 0 464-16,1 1 144 0,1 1-144 0,0 0 0 0,0 0 0 0,0 0 0 0,1 0 2480 0,1 0 464 0,0 1 80 0,3 1 32 0,-1-1-208 0,2 2-32 16,1 0-16-16,-2-1 0 0,4 1-272 0,-1 2-48 0,1-1-16 0,2 0 0 15,0 2-800-15,1 1-176 0,0-2-16 0,-12-5-16 16,0 0-800-16,0 0-144 15,70 36-48-15,-70-36 0 0,0 0-144 0,69 31-48 0,-69-31 0 0,0 0 0 16,70 29-80-16,-70-29 0 0,0 0-16 0,78 26 0 16,-78-26-16-16,0 0 0 0,74 22 0 0,-74-22 0 15,0 0 32-15,72 20 0 0,-72-20 0 0,0 0 0 16,66 23-48-16,-66-23 0 0,0 0 0 0,0 0 0 16,69 15 0-16,-55-13 0 0,2-2 0 0,-2-2 0 0,0-2 144 0,-1-2 32 15,1-1 0-15,0-2 0 0,-3-1 128 0,1-3 16 16,-2-3 16-16,-1-1 0 0,0-2 208 0,-3-1 32 15,1-1 16-15,-2-5 0 0,1-2 64 0,-2-4 16 16,0-4 0-16,1 2 0 0,-1-1-144 0,-3 0-32 16,2-1 0-16,-3 0 0 0,0-1-32 0,0 3-16 15,2 1 0-15,-1 1 0 0,-2-1-464 0,1 5-96 16,-2 3-32-16,-1-2 0 0,0-3 0 0,1 1 0 0,-1 0 0 16,-1 3 0-16,-1 1 0 0,3 1 0 15,-1 5 0-15,0 2 0 0,1 1 0 0,1 5 0 0,0 2 0 0,-1 2 0 16,2 3 0-16,0 3 0 0,0 1 0 0,0 5 0 31,2 4-1792-31,-1 4-368 0,2 5-64 0,0 3-21744 0</inkml:trace>
  <inkml:trace contextRef="#ctx0" brushRef="#br0" timeOffset="20952.84">5161 4807 15663 0,'-3'-5'1392'0,"3"3"-1120"0,1 0-272 0,1 1 0 16,-2 1-400-16,0-2-144 0,1-1-32 0,2-2 0 0,0 1 1072 0,0 1 208 15,0 0 32-15,-1 3 16 0,1 3 464 0,-1 0 80 16,-1 1 32-16,0 1 0 0,-1 1-32 0,-1 1 0 15,0 0 0-15,-4 0 0 0,1 0 304 0,1 2 48 0,-1 1 16 0,1 0 0 16,0 2-80-16,2 1-16 16,-2-2 0-16,2 6 0 0,-2 5-592 0,2 6-112 0,-1 3-32 0,-1 4 0 15,3 5-320-15,-1 5-80 0,2 6-16 0,2 1 0 16,1 3-160-16,1 2-16 16,3 5-16-16,-1-3 0 0,2-5-224 0,0 2 176 0,4 4-176 0,1-2 160 15,2-2-160-15,-2-5 0 0,-14-51 0 0,27 88 128 16,-27-88-128-16,25 89 160 0,-13-46-160 0,-12-43 160 0,24 85-160 15,-24-85 192-15,29 92-192 0,-29-92 192 0,37 100-32 0,-37-100 0 16,32 86 0-16,-32-86 0 0,29 81-16 0,-29-81 0 16,25 73 0-16,-25-73 0 0,23 73 80 0,-23-73 16 15,22 76 0-15,-22-76 0 0,23 75 48 0,-23-75 16 16,17 70 0-16,-17-70 0 0,10 60 16 0,-7-36 0 16,-1-2 0-16,0-2 0 0,-2-2-80 0,0-1-16 15,0-3 0-15,-3-1 0 0,2-1-96 0,-2-3 0 16,0 0-128-16,-1-1 192 0,-1-1-192 0,1-1 0 0,0-2 128 15,0-1-128-15,0-1 0 0,1-1 0 0,-2-1-192 0,3 0 192 32,-1 0-512-32,0-1 16 0,2-1 0 0,-1 2 0 15,2-1-352-15,0-2-80 0,2 1-16 0,-2 1-12448 0,2 0-2496 0</inkml:trace>
  <inkml:trace contextRef="#ctx0" brushRef="#br0" timeOffset="21429.03">4979 6881 11967 0,'-6'-9'1072'0,"3"5"-864"0,2 0-208 0,1 1 0 0,0 1 864 0,1 1 128 16,1 0 32-16,0-1 0 0,4-1 1680 0,4 0 352 15,3 3 64-15,1 0 16 0,-14 0-1168 0,0 0-240 16,0 0-32-16,82 27-16 0,-82-27-320 0,0 0-64 15,75 40-16-15,-75-40 0 0,0 0-400 0,72 46-96 32,-72-46-16-32,0 0 0 0,63 47-384 0,-63-47-64 15,0 0-32-15,58 41 0 0,-58-41-144 0,0 0-16 16,0 0-128-16,75 44 192 0,-75-44-32 0,0 0-16 0,0 0 0 0,69 35 0 16,-69-35 48-16,0 0 0 0,0 0 0 15,67 31 0-15,-67-31-32 0,0 0 0 0,0 0 0 0,0 0 0 16,62 17 32-16,-48-17 16 0,1-3 0 0,-1-2 0 15,2-4 176-15,-3-3 16 0,1-3 16 0,-3-3 0 16,0-3 208-16,1-3 32 0,-1-6 16 0,-1-2 0 16,0-5 80-16,0-3 16 0,0-1 0 0,-3-1 0 15,0 2-128-15,-2 2-32 0,1 4 0 0,-2-5 0 0,2-8 176 0,0-4 48 16,-1 1 0-16,-2 0 0 0,1 3-480 0,1 1-96 16,3 1 0-16,1 2-16 0,-2 7 224 0,0 2 48 15,0 4 16-15,0 2 0 0,0 1-384 0,-2 3-144 16,1 3 0-16,0 4 0 0,-3 3 0 0,1 1 0 15,-1 3 0-15,-1 0 0 0,1 3 0 0,-1 3 0 16,-1 1 0-16,1 3 0 16,-1 1-896-16,0 2-160 0,2 3-32 0,0 2-16 15,0 6-704-15,0 5-144 0,1 2-32 0,-1 3-13120 0,2 4-2624 16</inkml:trace>
  <inkml:trace contextRef="#ctx0" brushRef="#br0" timeOffset="24628.59">8838 14819 6447 0,'-1'0'576'0,"-1"0"-576"0,1 0 0 0,2 0 0 0,-1-2 1344 0,-1 2 144 0,-2-1 48 0,0 0 0 0,0-2 800 0,0 0 160 15,3 0 48-15,0 0 0 0,2 2 112 0,2-1 32 0,3 1 0 0,2 0 0 16,2 1-1008-16,3-2-192 16,3 2-32-16,4 0-16 0,2-1-528 0,1-1-96 15,1 0-32-15,2 0 0 0,1-1-240 0,-1 0-48 0,3 1-16 0,-2-1 0 0,-3 0-160 0,1 0-48 16,1 2 0-16,-5-1 0 0,-2 1-64 0,0 1-16 31,-3-1 0-31,0-1 0 0,-2 2 16 0,-2-1 0 0,-3 1 0 0,-3-2 0 0,-1 1 0 0,-2-1 0 16,-1 1 0-16,-2 1 0 0,-1-1-16 0,0-1 0 31,-1-1 0-31,-2 1 0 0,-1 0-64 0,1-1 0 16,-1 2-128-16,-2-2 192 0,-1 2-192 0,0-2 0 15,0 0 0-15,-2 2 0 0,1-1-176 0,-1 1-16 16,1-1-16-16,1 1 0 15,0 2-416-15,-2-1-80 0,1 2 0 0,1-1-11904 0,1 2-2384 16</inkml:trace>
  <inkml:trace contextRef="#ctx0" brushRef="#br0" timeOffset="25312.52">11359 14877 11967 0,'0'0'1072'0,"-1"0"-864"0,1-2-208 0,0 2 0 0,0 0 1472 0,0-1 240 0,0-1 48 0,0 0 16 0,3 0 1040 0,5-1 192 0,5 2 64 0,1 0 0 0,2 1-768 0,-1 0-128 15,4 1-48-15,0 0 0 16,4 2-912-16,0-1-176 0,1 0-32 0,1-2-16 0,2 5-448 0,0-4-96 16,1 2 0-16,-1-2-16 0,0 1-64 0,0-1-16 15,2-1 0-15,-2 0 0 0,-2 0-32 0,-2 0 0 16,0 0 0-16,-4 0 0 0,1-1 32 0,-3-1 0 16,0 1 0-16,-3 0 0 0,0-2-32 0,-1 1-16 15,0-1 0-15,-3 1 0 0,0-1-48 0,-3 1 0 16,-2 0 0-16,-2-1 0 0,0 0-256 0,-3 2 160 15,0-2-160-15,-3 1 128 0,-1-1-128 0,0 2 0 0,-2-2 0 0,0 2 0 16,1-1-368-16,-2 1 0 0,-2 1 0 0,1 0 0 31,-2 1-592-31,-3 2-112 0,-5 1-16 0,-3 4-18576 0</inkml:trace>
  <inkml:trace contextRef="#ctx0" brushRef="#br0" timeOffset="29029.35">13442 14094 4607 0,'1'-10'400'0,"-1"5"-400"0,0-3 0 0,0 3 0 0,0 2 864 0,0 0 96 16,0 0 0-16,0-2 16 0,0-4 512 0,0-2 112 15,2-2 0-15,-1 0 16 0,0 2-272 0,1 1-64 16,1 2-16-16,-2-1 0 0,2 5-48 0,0 0-16 15,-2 2 0-15,0 4 0 0,2-1 176 0,-1 3 32 16,-1 2 16-16,1 3 0 0,-2 2 32 0,1 3 0 16,-1-14 0-16,0 0 0 0,0 0-240 0,1 79-64 15,-1-79 0-15,0 0 0 0,2 75-352 0,-2-75-80 16,0 0-16-16,3 75 0 0,-3-75-240 0,0 0-48 0,1 69-16 0,-1-69 0 16,0 0-160-16,0 65-48 0,0-65 0 0,0 0 0 15,3 67 0-15,-3-67-16 0,0 0 0 0,3 67 0 16,-3-51-48-16,0-16-128 0,0 0 192 0,0 0-64 15,7 76-128-15,-7-76 192 0,0 0-192 0,0 0 192 16,11 72-192-16,-11-72 160 0,0 0-160 0,0 0 160 16,0 0-160-16,14 71 192 0,-11-58-192 0,-2-2 192 15,1-1-64-15,-1 1-128 0,1-1 192 0,-2 0-64 16,0 0 0-16,0-2-128 0,-2 1 192 0,2-2-64 0,-1 0-128 0,-1 0 0 16,1-1 144-16,-2-1-144 15,2-1 128-15,-1 1-128 0,2-3 128 0,-1 0-128 0,0 1 160 0,1-3-32 16,0 1-128-16,0-1 192 0,1 0-48 0,-1-1-16 15,1 1 0-15,-1-2 0 16,2 1 0-16,-1-1-128 0,2 1 192 0,-3 0-64 0,3-1-128 0,0 2 128 16,1-1-128-16,-1-1 128 0,0 2-128 0,1-1 0 15,3 1 0-15,0 0 0 0,0 0 0 0,1 0 0 16,4 1 0-16,-2 1 0 0,2-1 0 0,0-1 0 16,2 2 0-16,0-1 0 0,1-1 0 0,1 1 0 15,2 1 0-15,1-1 0 0,-1 1 0 0,0-2 0 0,1 1 0 16,-1 1 0-16,1-1 0 0,-3 2 128 15,3-2-128-15,1 1 0 0,-1-2 0 0,0 1 0 0,1 0 128 0,-1 1-128 16,0-2 0-16,-1 1 0 0,2 1 0 0,-2-2 0 16,2 1 0-16,-2 1 0 15,4-1 128-15,-3 0-128 0,1 2 0 0,0 0 0 0,0 0 0 0,-1 1 0 16,4 2 0-16,-2-2 0 0,-5-1 0 16,1 1 0-16,1 0 0 0,3 2 0 0,2 0 0 0,-1-1 0 15,2 1 0-15,-1-2 0 0,1 0 0 0,0 1 0 16,-1-3 0-16,-1 0 0 15,2-1 0-15,-1-1 0 0,0 2 0 0,-4-2 128 16,0 0-128-16,0 0 0 0,3-2 0 0,0 2 0 16,2 2 128-16,-1-2-128 0,-3 0 0 15,1 0 0-15,1 1 0 0,1-1 0 0,1 1 0 16,-3-1 128-16,0 2-128 0,1-2 0 0,-1 4 0 0,0-2 0 0,0-1 128 0,2 0-128 16,1 1 0-16,-4-1 0 0,-2-1 0 0,0 0 128 15,2 0-128-15,0-1 0 0,0 1 0 0,1-2 0 16,-1 1 0-16,-1 0 0 0,3-2 128 0,-3 1-128 15,1 1 0-15,-2-1 0 0,1 1 0 0,1 0 0 16,-1-1 0-16,0 1 0 0,1-1 128 0,-2 2-128 0,0 0 0 0,-1 0 0 16,2 0 0-16,-1-1 128 0,-1 1-128 0,0 0 0 0,1 0 0 0,1 0 0 15,-1 1 0-15,-4-1 0 0,0 0 0 0,0-1 0 16,-1 1 0-16,0-1 0 0,1 2 0 0,-1-1 0 16,-4 0 0-1,3 0 0-15,-1 1 128 0,0-1-128 0,1 2 0 0,-1 1 0 0,0-2 0 0,2-1 0 16,0 1 0-16,-1 1 0 0,1-1 0 0,0 1 0 15,2-1 0-15,1-1 0 16,-1 0 0-16,2 0 0 0,-1 2 0 0,-2-2 0 16,-1-2 0-16,-2 2 0 0,-1 0 0 0,0 0 0 0,-3-1 0 0,-1 1 0 0,1 0 0 0,-2 0 0 15,4-2 0-15,-4 2 0 16,2-1 0-16,-1-1 0 16,0 4 0-16,-2-4 0 0,0 1 0 0,2 0 0 0,-2-2 0 0,0 0 0 0,1 0 0 0,-3 2 128 31,3-2-128-31,-2-1 0 0,1 1 128 0,-1-1-128 15,1 1 128-15,-3-1-128 0,2-1 192 0,0 1-64 16,-2-2 0-16,2 1 0 0,-1-1 64 0,-2-2 0 16,1-1 0-16,-2 1 0 15,1-1 64-15,-2-2 0 0,2 0 16 0,-1-1 0 16,-1 1 32-16,1-3 0 0,1 0 0 0,-3-2 0 0,2 2-32 0,1-1 0 0,-2-2 0 0,2 0 0 16,0 0-64-16,0-3-16 0,0 0 0 0,2-2 0 15,-1 0-64-15,0 0 0 0,1 1-128 0,1-2 192 16,0-1-192-16,-1-2 144 0,1 5-144 0,0 0 128 15,-2 3-128-15,1-1 160 0,-2 2-160 0,0-1 160 16,1 1-160-16,1 0 192 0,-1 2-192 0,0-1 192 16,1 1-192-16,-2-1 160 0,1 0-160 0,1 1 160 15,-2 1-160-15,0 0 0 0,-2 0 0 0,2-2 128 16,0 3-128-16,0-1 0 0,-1 0 0 0,-1 1 128 0,2 1-128 0,-1-1 0 16,0 2 144-16,-2-1-144 0,1 0 0 0,1 0 144 15,0 1-144-15,-1 0 0 0,-1-1 144 0,1 1-144 16,0 1 0-16,1 0 144 0,-1 2-144 0,1-1 0 15,1 1 0-15,-2 2 128 0,2 2-128 0,-1 0 0 16,0-2 0-16,-1 2 0 0,-1-2 0 0,1 0 0 16,-3 1 0-16,1 1 0 0,0 1 0 0,-2 0 0 15,1 0 0-15,-1 0 0 0,-1 2 0 16,-2-2 0-16,2 2 0 0,-1-1 0 0,-1 1 0 0,-1-1 0 0,1 1 128 16,-4 0-128-16,0-1 0 0,-2 1 0 15,0 1 0-15,0 0 0 0,-2 3 0 0,-3-2 0 16,0 2 0-16,-2 1 0 0,-4-1 0 0,0 1 0 0,3-1 0 0,-2 1 0 15,-2-2 0-15,-2-1 0 0,0-1 0 0,-2 0 0 16,0-1 0-16,-2 1 0 0,-1-2 0 0,-1 1 0 16,-3-1 0-16,1 0 0 0,3 2 0 0,-3-2 0 15,-1 2 0-15,-1-1 0 16,1 1 0-16,2-3 0 0,7 0 0 0,-2 0 0 47,-2-1 0-47,1-3 0 0,0 0 0 0,-1 0 0 0,-1-2 0 0,17 7 0 0,1-1 0 0,2 0 0 0,0-1 0 0,-3 1 0 0,-3 0 0 0,-9-1 0 0,-11-2 0 15,-11 0 0-15,-3 1 0 0,1-2 0 0,3 2 0 0,5 1 0 16,4-1 0-16,2 0 0 0,0 3 0 0,8-1 0 16,10 0 0-16,-1 0 0 0,-4 2 0 0,-5-2 0 0,-6 1 0 0,-2 1 0 15,-1 1 0-15,1-1 0 0,1-1 0 0,1 1 0 16,3-1 0-16,4 1 0 0,3 0 0 0,3-2 0 16,0-3 0-16,3-2 0 0,0-1 0 0,-2 1 0 0,-2 1 0 0,2 1 0 15,6 0-272-15,2 1 64 0,-1-2 16 0,4 1 0 31,-3 2-192-31,7-1-16 0,0 3-16 0,2 0 0 16,2 1-352-16,-1-1-64 0,3 2 0 0,-1 3-16 16,3 1-560-16,1 5-128 0,3 4 0 0,-4-13-19376 0</inkml:trace>
  <inkml:trace contextRef="#ctx0" brushRef="#br0" timeOffset="36847.23">3292 8498 2751 0,'-7'-13'256'0,"0"4"-256"0,1-1 0 0,0 3 0 0,4 2 976 0,-1 3 160 16,0-3 16-16,-4-2 16 0,-3-4 112 0,-3-5 0 15,-5-3 16-15,-2-1 0 0,0 3 1232 0,3 1 240 16,3 5 48-16,4 0 16 0,2-1 352 0,1 1 64 15,5 1 16-15,2-2 0 0,5-1-1136 0,2 0-208 0,4-1-64 0,3-3 0 16,6-3-1152-16,3-2-256 0,6-4-32 0,7-2-16 16,3-3-240-16,6-4-160 0,6-5 192 0,3-4-192 15,4-4 128-15,5-3-128 0,2 0 0 0,9-1 0 0,5-4 0 0,14-4 0 16,13 0 0-16,6-4 0 0,2 3 0 0,6 0 128 0,4-1-128 16,2 2 0-16,1-1 144 0,15-3-144 0,13-1 0 0,6 2 144 15,6 1-144-15,7-1 0 16,8 3 0-16,3-3 0 15,3 3 0-15,0 2 0 0,-5 1 0 0,11 4 0 0,8 2 128 0,5 1-128 0,4 5 0 0,-1 7 128 32,2 4-128-32,2 3 0 0,0 3 0 0,2 5 128 15,-1 6-128-15,-7 4 160 0,-3 6-160 0,-17 5 160 0,-10 2-160 0,11 2 160 0,11 4-160 0,0 7 160 16,-7 4-160-16,-6 1 160 0,-7 6-160 0,5 3 160 16,5 3 16-16,-16-2 0 0,-28-1 0 0,10 5 0 15,6 5 0-15,-9 1 0 16,-19-5 0-16,-1 5 0 0,1 3-32 0,-4 0 0 0,-3 1 0 0,-3-1 0 0,1 0-144 0,-11-2 192 31,-8 0-192-31,-7-5 192 0,-9-2-192 0,-9-4 192 0,-5 2-192 16,-8-2 192-16,-7 2-192 0,-61-30 0 0,99 56 144 0,-99-56-144 0,69 48 0 0,-69-48 0 15,0 0 0-15,66 54 0 0,-66-54-352 0,0 0-32 32,0 0-16-32,0 0 0 15,48 47-288-15,-43-44-48 0,-3-2-16 0,1-1-18384 0</inkml:trace>
  <inkml:trace contextRef="#ctx0" brushRef="#br0" timeOffset="37573.94">13894 7205 25791 0,'-12'0'1152'0,"8"0"224"0,0 0-1104 0,0 2-272 0,2-2 0 0,1 0 0 0,1 0 1600 0,-1 1 256 16,2-1 48-16,0 2 16 0,5-4 64 0,2 1 32 0,7-3 0 0,2-1 0 15,2-2-1136-15,3-1-240 16,2-1-32-16,0 1-16 0,4-2-224 0,1 2-48 0,3 0-16 0,-3 1 0 15,-1 5-80-15,-4-1-16 16,-2 1 0-16,-22 2 0 0,0 0-48 0,60 10-16 0,-60-10 0 0,0 0 0 16,57 36-16-16,-57-36 0 0,0 0 0 0,0 0 0 15,37 69-128-15,-37-69 160 0,-2 41-160 0,-5-17 160 0,-3 1-160 16,-2 1 0-16,-7-1 0 0,-3 0 128 16,-4 0-128-16,-2-1 0 0,-5-3 0 0,2 0-176 15,-1-3 176-15,-5 1 0 0,-1 0 0 0,0-2-128 16,3 0 128-16,5-4 0 0,4-2 128 0,8-4-128 0,4-1 256 15,3-2-32-15,2-1 0 0,5-1 0 16,4-1-224-16,3-2 0 0,5-1 0 0,5-1 0 16,4-1 0-16,5 0-256 0,8 0 48 0,3 1 16 15,1 0 16-15,5 3 16 0,6 1 0 0,-45-1 0 16,92 13 160-16,-92-13-208 0,86 23 80 0,-86-23 128 16,84 35 0-16,-84-35 0 0,56 35 0 0,-56-35 0 0,0 0 0 15,57 62 128-15,-57-62 32 0,14 50 0 0,-14-50-32 0,-7 44-128 16,-5-22 192-16,-5-3-64 0,-4-2 160 0,-4-2 32 15,-8-1 0-15,-6-1 0 0,-5-2 336 0,-1-4 80 16,-2 0 16-16,-2-4 0 0,-4-1 336 0,1-4 64 16,6-2 0-16,3-3 16 0,5-2-720 0,3 1-160 15,7 0-32-15,-1-1 0 0,5 3-1152 0,2-2-256 0,0 2-32 16,3-1-21760-16</inkml:trace>
  <inkml:trace contextRef="#ctx0" brushRef="#br0" timeOffset="38959.36">5717 7831 18431 0,'0'0'1632'0,"-1"-1"-1312"0,1 1-320 0,0 0 0 0,-1 0 1152 0,1-2 144 0,-2 1 48 0,-1 0 0 0,2-2 1408 0,0-1 272 16,1-1 64-16,0 0 16 0,1-1-1184 0,2-1-256 15,1 0-32-15,0-3-16 0,3 2-864 0,0-5-176 16,3-1-48-16,3 0 0 15,-2-2-144-15,5 1-16 0,1-4-16 0,5-1 0 0,2 1-144 0,6-5-16 16,4-2-16-16,5-1 0 0,4 2-176 0,5-3 0 16,7-1 0-16,7-2 0 15,5-1 0-15,6-4-224 0,3 0 80 0,-8 6 16 0,-7 3-64 0,17-7-16 0,25-7 0 0,20-8 0 16,5 1 208-16,9-2-176 0,10 0 176 0,6 0-160 16,3 2 160-16,8 0 0 0,-1 3-144 0,-4-3 144 15,4 0 0-15,16-3 0 16,18-3-144-16,7 1 144 0,7-4 0 0,-2 5 0 0,-7 5-128 0,8 3 128 15,15 3 0-15,2 3 0 0,-2 3 0 0,-24 4 0 0,-15 4 0 16,8 2 0 0,12 2 0-16,-4 3 0 0,-10 5 0 0,10 2 272 0,10 2-48 0,-4 6-16 0,-12 4 64 0,-11 2 16 15,-1 6 0-15,-2 5 0 0,-1 2-16 0,-8 3 0 16,-3 4 0-16,-5 2 0 0,-5 1-16 0,-6 4-16 16,-6 3 0-16,-8 1 0 0,-7 1-16 0,-6-1 0 15,-4 2 0-15,-17-3 0 16,-20-5-16-16,6 4 0 15,7 3 0-15,-7 4 0 0,-15-3-80 0,-6 0 0 16,-5-2-128-16,-8-3 192 0,-58-29-192 0,105 52 176 16,-46-27-176-16,-59-25 160 0,96 50-160 0,-96-50 0 0,85 41 0 15,-85-41 128-15,68 34-128 0,-68-34 0 0,56 27 0 0,-56-27 0 16,0 0 128-16,64 22-128 0,-64-22 0 0,0 0 128 16,55 10 0-16,-55-10-128 0,0 0 192 0,52 2-64 15,-52-2 32-15,0 0 0 0,42-6 0 0,-30 2 0 16,-2 1 32-16,-3-3 0 0,0 2 0 0,-2-2 0 15,-2 2-32-15,-1 0 0 0,-2 0 0 0,-2-1 0 16,-1 2-160-16,-2 1 0 0,-2-1 0 0,0 1 0 16,-2 1-320-16,1 0-80 0,-1-1-32 15,2 2 0-15,2 0-336 16,-1 0-64-16,2 2 0 0,-1-1-16 0,4 0-128 0,0 5-32 0,1 0 0 0,1 5-18416 16</inkml:trace>
  <inkml:trace contextRef="#ctx0" brushRef="#br0" timeOffset="39831.32">15895 7196 7359 0,'5'-7'656'0,"-4"2"-528"0,1 2-128 0,-1 1 0 0,-1 0 1344 0,0 2 224 16,0 0 48-16,-1 2 16 0,-1-1 1680 0,-1 5 336 15,0 4 64-15,-2 2 0 0,-2 7-1280 0,0 0-272 16,1 5-48-16,2 0-16 0,1 2-768 0,3-26-160 15,0 49-16-15,0-49-16 0,3 51-304 0,-3-51-64 16,0 0-16-16,11 64 0 0,-11-64-368 0,0 0-80 16,0 0-16-16,18 58 0 0,-18-58 32 0,0 0 0 15,0 0 0-15,0 0 0 0,0 0-64 0,0 0-16 16,0 0 0-16,32 58 0 0,-27-57 0 0,1 2 0 0,4 0 0 0,2-3 0 16,3 0 64-16,2 1 16 0,1 1 0 0,-18-2 0 15,0 0 16-15,62 5 16 16,-62-5 0-16,48 2 0 0,-48-2-96 0,47 2 0 0,-25-2-16 0,-1 0 0 15,-2 0-96-15,-1 0-16 0,-2 0 0 0,-2 0 0 16,-3-1-128-16,2 1 0 0,-2 1 0 0,1-1 0 0,-4 0-240 0,-2 2-80 31,-4-2 0-31,1 0-16 16,-3-2-576-16,-1 1-112 0,-1-2-32 0,0 0 0 16,-3 1-96-16,1-4 0 0,0 0-16 0,-2-1-11072 15,-1-1-2224-15</inkml:trace>
  <inkml:trace contextRef="#ctx0" brushRef="#br0" timeOffset="40069.44">16253 7200 13119 0,'-4'-19'288'0,"2"10"64"0,1 0 16 0,-1 3 0 0,1 4-368 0,1 0 0 0,-1 2 0 0,-1 0 0 15,2 0 5072-15,-1 4 944 16,-1 3 192-16,2 8 48 0,0-15-3520 0,2 41-704 16,-2-41-144-16,3 59-32 0,-3-59-768 0,7 79-176 15,-3-32-16-15,-1 4-16 0,0 4-96 0,-3 4-16 0,0 2 0 0,-2-2 0 16,1-1-240-16,-1-3-48 0,-1-1-16 0,2-8 0 15,0-9-128-15,-1-3-16 0,2-3-16 0,0-4 0 16,0-27 16-16,2 38 16 0,-2-24 0 0,0-3 0 16,-2-2-336-16,1-3 128 0,-2-1-128 0,0-2 0 15,0-1-128-15,1-2-112 0,-3-2-16 0,1-1 0 16,0-1-688 0,-3-3-144-16,-2-3-16 0,-1-3-16 0,-1-2-368 0,-3-4-80 0</inkml:trace>
  <inkml:trace contextRef="#ctx0" brushRef="#br0" timeOffset="40498.26">14676 7468 24879 0,'-1'2'1088'0,"1"-1"256"0,0 3-1088 0,3-2-256 0,-3 1 0 0,1-2 0 0,2 3 1984 0,-3-4 352 16,0 0 64-16,0 0 16 0,51 50-368 0,-51-50-64 15,0 0 0-15,73 63-16 0,-73-63-1200 0,61 45-256 16,-61-45-32-16,62 43-16 0,-62-43-144 0,61 38-16 16,-61-38-16-16,0 0 0 0,73 45 48 0,-73-45 16 15,0 0 0-15,77 48 0 16,-77-48-80-16,0 0-16 0,63 37 0 0,-63-37 0 0,0 0-256 0,0 0 128 16,65 38-128-16,-65-38 0 0,0 0 0 0,0 0-272 15,0 0 16-15,0 0 16 16,0 0-512-16,0 0-96 0,53 40-32 0,-52-38-18192 0</inkml:trace>
  <inkml:trace contextRef="#ctx0" brushRef="#br0" timeOffset="40762.97">15097 7382 41471 0,'-8'-6'1840'0,"4"4"368"16,1 0-1760-16,0 4-448 0,2-1 0 0,-2 2 0 15,-2 1 640-15,-3 7 64 16,-6 11 0-16,-6 7 0 0,-10 11 640 0,-2 4 144 0,-5 5 32 0,-4 5 0 0,0 4-400 0,-1 0-80 16,0-3-16-16,5-4 0 0,4-5-608 0,6-6-128 15,3-5-32-15,3-7 0 16,6-4-384-16,2-4-96 16,3-2-16-16,3 1 0 15,1-2-1168-15,4 0-224 0</inkml:trace>
  <inkml:trace contextRef="#ctx0" brushRef="#br0" timeOffset="42934.9">17424 7352 20271 0,'1'-2'1792'0,"1"0"-1424"0,-2 1-368 0,0-1 0 0,0 2 1776 0,0-1 272 16,1 0 64-16,1-2 16 0,-1 1 400 0,0 2 80 15,1 5 16-15,-1 4 0 0,-1 6-1424 0,0 4-288 16,-1 10-48-16,-2 0-16 0,0 5-400 0,0 1-64 16,1-1-32-16,-1 3 0 0,0 4-96 0,-1-3 0 15,1-4-16-15,-1 0 0 0,-1 3-96 0,0-1-16 16,-1 1 0-16,0-1 0 0,1-3 32 0,-1-3 0 16,0-3 0-16,1-3 0 0,-1-4 64 0,2-2 16 15,0-2 0-15,1-4 0 0,1 0 48 0,2-5 16 0,0 0 0 0,2-3 0 16,-1 0-128-16,2-1-32 0,-2 0 0 0,2-3 0 15,0 1-144-15,0-2 0 0,0-1 0 0,1 0 128 16,2-3-128-16,-2 1-176 0,2-1 48 0,-2-1 0 31,-1 0-640-31,1-1-128 0,-1-1-32 0,-2-2-18464 0</inkml:trace>
  <inkml:trace contextRef="#ctx0" brushRef="#br0" timeOffset="43187.65">17016 7785 22111 0,'-16'-6'976'0,"9"3"208"0,1 2-944 0,2 1-240 16,3 0 0-16,2 0 0 0,1 1 2048 0,2 1 384 15,0-1 64-15,6 2 0 0,6 0 176 0,3 0 16 16,7-2 16-16,5 0 0 16,4 1-1504-16,3-4-304 0,6 1-64 0,1-2-16 0,3 0-112 0,0-2 0 15,-2-1-16-15,-6 2 0 0,0-2-224 0,0-1-32 16,-1 1-16-16,-2-1 0 0,-3 3-176 0,-3 0-48 15,-6 1 0-15,-2 2 0 16,-6-1-192-16,-4 1 0 0,-5 2 128 0,-2-1-128 0,-3 2 0 0,-3 0-160 0,-3 0 32 0,-3 1 0 31,2-1-640-31,-2 0-128 0,-1 1-32 0,0 0 0 16,0-1-576-16,0 1-112 0</inkml:trace>
  <inkml:trace contextRef="#ctx0" brushRef="#br0" timeOffset="43587.63">18377 7331 23039 0,'-1'-7'1024'0,"0"3"192"0,1 0-960 0,-2 1-256 15,1 1 0-15,-1 1 0 0,1 1 2464 0,-2 0 448 16,-1 0 96-16,-3 1 0 0,0 4-720 0,0 3-160 15,0 5-16-15,0 2-16 0,1 7-1264 0,0 2-256 32,1 0-64-32,0 2 0 0,5-26-96 0,-2 57-32 15,2-57 0-15,0 0 0 0,2 86-64 0,-2-86-32 16,0 0 0-16,13 75 0 0,-13-75-144 0,0 0-16 0,0 0-128 0,33 75 192 16,-33-75 64-16,0 0 16 0,0 0 0 0,60 58 0 15,-60-58 80-15,0 0 16 0,0 0 0 0,58 22 0 16,-42-20 16-16,-2-4 16 0,2 0 0 0,-4-1 0 15,0 0 96-15,0 0 16 0,2-3 0 0,3 1 0 16,2-2-176-16,-1 0-16 0,2 1-16 0,0 0 0 16,-2 2-304-16,2 1 0 0,-2 2 128 0,-1 1-128 15,-4 0 0-15,-2 3 0 0,-1 1-128 0,-2 0 128 16,-2 3-928-16,0 0-96 0,-2 0 0 0,0 2-16 16,-1-1-496-16,0 2-80 0,0-1-32 0,0-2-18448 15</inkml:trace>
  <inkml:trace contextRef="#ctx0" brushRef="#br0" timeOffset="43821.1">18735 7491 25791 0,'-2'-3'2304'0,"1"2"-1856"16,0 2-448-16,-1 0 0 0,2 2 2688 0,-3 1 448 0,1 2 96 0,-4 4 16 16,-3 7-1264-16,0 8-256 15,-3 9-64-15,0 6 0 0,3-1-464 0,-1 4-112 0,2 3 0 0,-1 2-16 16,2 3-304-16,3-1-48 15,4-50-16-15,0 89 0 0,0-89-256 0,8 66-48 0,-8-66-16 16,0 0 0-16,22 69-128 0,-22-69-48 0,0 0 0 0,0 0 0 16,24 64-208-16,-24-64 0 0,0 0 0 15,0 0 0 1,0 0-544-16,14 76-160 0,-13-63-16 0,-2 1-21664 0</inkml:trace>
  <inkml:trace contextRef="#ctx1" brushRef="#br0">10198 16041 0,'0'0'16</inkml:trace>
  <inkml:trace contextRef="#ctx1" brushRef="#br0" timeOffset="246.83">10099 15127 0,'0'0'0,"0"0"0,0 0 16,0 0 0,68-88-16,-40 67 15,-28 21-15,0 0 16,149-109-1</inkml:trace>
  <inkml:trace contextRef="#ctx0" brushRef="#br0" timeOffset="53636.09">5764 7947 16575 0,'-3'-4'1472'0,"2"1"-1168"0,1 2-304 0,0 1 0 0,0 0 992 0,0 0 144 0,1 0 16 0,1 0 16 15,0 0 736-15,1 1 144 0,0 1 16 0,1-1 16 0,1 2-544 0,-3 1-128 16,3-1 0-16,-3 0-16 0,4-1-608 0,-2 3-112 16,2-1-32-16,2-1 0 0,1 1 0 0,2-1 0 15,5-2 0-15,1 1 0 0,1-2-48 0,5-3-16 16,5 1 0-16,2-2 0 0,1 1-192 0,3-1-32 15,4-2-16-15,4-1 0 0,3 0-176 0,3 0-32 16,0 0-128-16,2 0 192 0,1 0-192 0,1 1 128 16,-3 1-128-16,4-1 0 0,5 0 0 0,5 1 0 15,2-2 0-15,4 0 0 0,2 0 0 0,0 0 0 0,-2 2 0 0,1 1 0 16,7 0 0-16,5 0 0 16,4 1 0-16,0 0 0 0,-5 2 0 0,3-1 128 0,4 1-128 0,4 1 0 15,-3 0 0-15,1 1 0 0,5 1 128 0,2-1-128 16,6 3 0-16,5-1 0 0,6 3 128 0,1-1-128 15,-5 4 160-15,-3 1-16 16,2 4 0-16,2-1 0 0,2 3-16 0,0 0-128 0,-1 2 192 0,1 4-64 16,3 2-128-16,1 1 0 0,0 2 0 0,-4 0 128 15,-8 0-128-15,1-2 0 0,6 3 0 0,-5 3 0 16,-4 5 0-16,-13-7 0 0,-10-2 0 0,4 4 0 16,11 9 0-16,7 5 0 0,6 3 0 0,3 1 0 0,-5 1 0 0,-5-1 0 15,0-1 0-15,-11 0 0 16,-7 2 0-16,-4-3 0 0,-2-2 0 0,-9-3 0 0,-6-5 0 0,3 5 0 15,5 5 0-15,0 2 128 0,-1 1-128 0,-4-2 192 16,-3-3-192-16,-4-5 192 0,-58-40-192 0,99 69 128 16,-99-69-128-16,86 66 128 0,-86-66 0 0,79 68 0 15,-79-68 0-15,56 58 0 0,-56-58 0 0,51 54-128 16,-51-54 192-16,0 0-64 0,55 62 0 0,-55-62-128 16,0 0 192-16,0 0-64 0,0 0-128 0,0 0 0 15,36 62 0-15,-38-59 0 0,-1 0 0 0,1-1-256 0,-4 0 48 0,0-2 0 31,-1 0-560-31,0 0-128 0,-1 0 0 0,1 0-17920 0</inkml:trace>
  <inkml:trace contextRef="#ctx0" brushRef="#br0" timeOffset="54129.19">13264 9448 23039 0,'0'-5'1024'0,"1"4"192"0,3 1-960 0,-2 0-256 0,-5 0 0 0,2 0 0 0,1 1 1760 0,1 1 304 0,3 2 64 0,0 3 16 0,1 3-96 0,-2 3-32 0,-2 1 0 0,2 1 0 32,-3 4-1120-32,0 0-240 0,-2 3-32 0,0 0-16 0,0 1-256 0,1-1-48 0,1 4-16 0,-2-2 0 15,2 1-112 1,0-2-32-16,2-2 0 0,1-4 0 0,-2-3-16 0,2-3-128 0,1-1 192 0,2-3-64 0,-1 0 128 0,4 1 0 15,1-4 16-15,2 0 0 16,0-3 32-16,3 1 0 0,1-1 0 0,-1-1 0 0,1-1-32 0,-1 1 0 31,2-2 0-31,0 1 0 0,3 0-96 0,0 1-32 16,1-2 0-16,2 2 0 0,-2 0-144 0,1 0 0 16,2 2 144-16,0 0-144 0,-1 1 0 0,-3 0 0 15,-2 0 0-15,-4-2 0 0,-2 2 0 0,-1 1 0 16,-3 1-160-16,1 0 160 15,-2 1-736-15,0 0-32 0,-1 2-16 0,1-1-12256 16,-3 2-2448-16</inkml:trace>
  <inkml:trace contextRef="#ctx0" brushRef="#br0" timeOffset="54414.52">13782 9583 18431 0,'2'-4'1632'0,"-2"1"-1312"0,-2 2-320 0,1 1 0 15,-1 1 2608-15,1 0 448 0,-2 1 80 0,-1 1 32 16,-2 4-384-16,-1 5-80 0,-1 8-16 0,-1 3 0 16,1 4-1536-16,-1 4-304 0,2 1-64 0,0 1-16 15,3 2-208-15,0 2-48 0,-2 2-16 0,3-2 0 16,0-4 688-16,2-1 144 0,1-32 16 0,1 65 16 16,-1-65-1808-16,9 59-352 0,-9-59-80 0,0 0-16 0,18 65 896 0,-18-65 160 15,0 0 32-15,0 0 16 0,0 0-80 0,0 0 0 16,47 63-128-16,-40-59 192 0,1-3-192 0,-1-1 0 15,-2 0 0-15,-3-1 0 16,1-1-416-16,-4 0-80 0,-3-3-16 0,-2 1 0 16,-2-2-832-16,0 1-192 0,0-1-16 0,-2-4-16 0,-3 2 1568 0</inkml:trace>
  <inkml:trace contextRef="#ctx0" brushRef="#br0" timeOffset="55224.37">8170 7950 19343 0,'-7'-4'1728'0,"4"1"-1392"0,1 0-336 0,4 0 0 0,2 0 2064 0,0 1 352 0,3-3 64 0,6-2 16 0,7-4-320 0,8-5-48 16,9-3-16-16,4-2 0 15,4-1-640-15,2 1-144 0,-2 1-32 0,6 2 0 16,8-2-784-16,3 2-144 0,0-1-48 0,1 4 0 0,0-1-128 0,-1 5-48 15,5 0 0-15,3 5 0 0,7 2-144 0,2 2 160 16,0 4-160-16,1-2 160 16,-3-2-160-16,3 1 0 15,10 1 144-15,8 3-144 0,5 4 0 0,4 0 0 0,4-1 0 0,-1 1 128 0,-6 3-128 0,8 0 0 16,11 5 0-16,3-2 0 16,-6-2 0-16,-3 3 0 0,4 3 0 0,8 2 0 15,5-1 0-15,0 2 0 0,5 1 0 0,-1 1 0 0,3 1 0 0,-2 2 0 0,-1 2 0 0,1 3 0 16,2 0 0-16,-7 2 0 0,-5-1 0 0,-5 2 0 15,-2-2 0-15,1 1 144 16,-1 2-144-16,-14-1 0 16,-19-2 160-16,1 1-160 0,10 6 128 0,4 3-128 0,3 5 0 0,-7 0 128 0,-9 4-128 0,0-4 0 31,8 0 0-31,-10-3 0 0,-19-7 128 0,0 5-128 16,5 7 0-16,-3 2 0 0,-8-4 144 0,-6-4-144 15,0-1 128-15,4 1-128 0,6 5 128 0,-4 1-128 16,-6-1 128-16,-58-47-128 0,99 86 128 0,-99-86-128 0,75 72 0 15,-75-72 0-15,67 65 0 0,-67-65 128 0,53 54-128 0,-53-54 0 16,0 0 0-16,69 70 0 0,-69-70 0 0,0 0 128 16,50 58-128-16,-50-58 0 0,0 0 128 0,0 0-128 15,0 0 128-15,49 57-128 0,-44-52 0 0,-3-2 144 16,1-1-144-16,0-4 0 0,-3 1 0 0,0-2 0 16,1-3 0-16,-2 2 0 15,1 0-768-15,-3 0-128 0</inkml:trace>
  <inkml:trace contextRef="#ctx0" brushRef="#br0" timeOffset="55734.57">14455 9870 11967 0,'5'-6'1072'0,"-1"3"-864"0,2 2-208 0,0 1 0 0,-1 0 2304 0,1 1 400 0,3 2 96 0,6 0 16 15,9 1-192-15,-24-4-16 0,66 17-16 0,-66-17 0 16,65 26-784-16,-65-26-144 0,61 29-48 0,-61-29 0 0,0 0-640 0,65 47-128 15,-65-47-16-15,0 0-16 0,61 52-352 0,-61-52-64 16,0 0-16-16,0 0 0 16,62 68-16-16,-62-68-16 0,0 0 0 0,0 0 0 0,51 50-96 0,-40-41 0 15,-11-9-16-15,0 0 0 0,0 0-240 0,0 0 144 32,0 0-144-32,55 47 128 0,-48-41-128 0,-2-2 0 0,0 0 0 15,0 2 0-15,-3-3-608 0,0 1 0 0,-1 0 0 0,1-1-18240 0</inkml:trace>
  <inkml:trace contextRef="#ctx0" brushRef="#br0" timeOffset="55956.94">14915 9942 33167 0,'-1'-1'1472'0,"4"1"304"0,4 1-1424 0,-6 2-352 0,-5 0 0 0,1-1 0 0,0 7 1280 0,-1 1 176 15,0 7 32-15,-6 5 16 0,-2 5-448 0,-5 3-96 16,-1 2 0-16,-2-1-16 0,1-1-496 0,-1-2-80 0,1-2-32 0,0-2 0 31,0-2-160-31,1-3-48 0,1-2 0 0,1-2 0 0,2-2-128 0,2-2 0 16,3 1 0-16,3-4 128 0,2 1-320 0,3-4-80 16,2-1-16-16,3 1-12512 15,4-2-2496-15</inkml:trace>
  <inkml:trace contextRef="#ctx0" brushRef="#br0" timeOffset="56327.04">16073 9679 6623 0,'-9'11'288'0,"4"-6"64"0,3 0-352 0,-1 0 0 0,0-1 0 0,1-1 0 0,1 1 144 0,-2 2-144 15,-1 2 192-15,-2 2-192 16,2 0 0-16,1-2 0 0,-1-1 0 0,1-1 0 0,0-2 0 0,1-1 0 16,-1 0 0-16,0-2 0 0,0 1 0 0,0-1 0 15,0 2 0-15,-1-2 0 0,3-1 0 0,-2 2 0 16,2-2 0-16,-1-3 0 0,2 3 1968 0,2 0 288 15,-1-1 64-15,6-1 32 0,6-1-528 0,-5 1-96 16,-6-1-32-16,0 0 0 0,3 0-1568 0,-1 2-304 16,2-1-64-16,-4 1-16 15,3-2-1536-15,-3 2-320 0,0-1-64 0,-1 2-16 16,-1-1 272-16,-1-1 64 0,1 1 16 0,0-1-1952 0</inkml:trace>
  <inkml:trace contextRef="#ctx0" brushRef="#br0" timeOffset="56797.51">15544 9582 14735 0,'-2'-2'1312'0,"5"1"-1056"16,1-1-256-16,1 2 0 0,-4 0 2880 0,0 0 512 15,4 0 96-15,0 0 32 16,4 2-528-16,-1 1-112 0,1 4 0 0,-2 3-16 0,1 4-1472 0,-5 0-304 16,-3 4-48-16,3 1-16 0,-3-19-400 0,0 0-96 0,34 66-16 0,-34-66 0 15,0 0-160-15,15 71-32 0,-15-47-16 0,0-2 0 16,-1 1-128-16,-2-2-32 0,-1 2 0 0,0-1 0 15,-3 1-144 1,1-3 128-16,-1-3-128 0,1-2 128 0,1 1-128 0,-1-6 128 0,2 1-128 0,-3-1 128 16,0-3 32-16,2-1 0 0,8-4 0 0,3 0 0 15,1-4 144-15,1 0 16 0,2-3 16 0,2 0 0 16,-3-1 96-16,6 0 16 0,2-2 0 0,2-2 0 16,0 3-80-16,3-4-16 0,5-1 0 0,1 1 0 15,1 1-160-15,0 0-16 0,1 3-16 0,-2 0 0 0,-1 3-160 16,-3 1 0-16,-1 2 144 0,-5-1-144 0,-4 2 0 0,-1 0 0 31,1 3 0-31,-3 0-192 0,-2 0-576 0,-2 1-128 0,1 2-32 0,-3-2 0 16,-3 0-672-16,-3-1-144 0,-3 0-32 0,-2 0-17392 15</inkml:trace>
  <inkml:trace contextRef="#ctx0" brushRef="#br0" timeOffset="57067.05">15997 9723 8287 0,'7'-16'736'0,"-4"8"-592"15,-2 1-144-15,1 1 0 16,-2 2 3776-16,0 3 704 0,0-2 160 0,0 0 32 16,1-3-288-16,-1 2-48 0,2 3-16 0,-1 3 0 0,-1 4-2816 0,0 4-560 0,-1 4-112 0,1 2-32 15,1 3-160-15,1 4-48 0,-2-23 0 0,0 55 0 16,0-55-80-16,0 57-32 0,0-57 0 0,-3 62 0 31,3-62-192-31,-3 59-32 0,3-59-16 0,-2 67 0 16,2-67-112-16,0 62-128 0,0-62 176 0,0 0-176 15,8 75 304-15,-8-75-48 0,0 0-16 0,0 0 0 16,4 59-96-16,-4-49-16 0,5-2 0 0,1 1 0 16,-2-4-128-16,-1 0 0 0,0-2 0 0,-2-1 128 15,-1 0-304-15,0-2-64 0,0 0-16 0,-1 0 0 16,1-2-784-16,-4 2-176 0,-2 0-16 0,0 0-19360 16</inkml:trace>
  <inkml:trace contextRef="#ctx0" brushRef="#br0" timeOffset="57497.98">16845 9689 13823 0,'5'-7'608'0,"-2"4"128"0,0 2-592 0,-2-1-144 0,1 1 0 0,-2 1 0 0,1 1 2240 0,-1 2 432 0,2 4 80 0,-2 3 0 16,-3 4 736-16,1 3 144 0,-2 3 16 0,1 0 16 0,-1 2-1776 0,1 2-352 15,1 3-80-15,2-27-16 0,-3 55-704 0,3-55-144 16,-3 50-16-16,3-50-16 16,-2 55-176-16,2-55-48 0,0 63 0 0,0-63 0 15,5 60-80-15,-5-60-32 0,0 0 0 0,7 65 0 0,-4-48 32 0,1-2 16 16,1-2 0-16,-2-2 0 0,2-1-80 0,-1-1-32 0,-1-4 0 0,-1 1 0 16,0-2-160-16,1-1 0 0,0-2 0 0,-1 1 0 31,1-2-400-31,0 0-64 0,1-2-16 0,0 1 0 15,1-2-688-15,-2 0-144 0</inkml:trace>
  <inkml:trace contextRef="#ctx0" brushRef="#br0" timeOffset="57733.11">16612 9990 13823 0,'1'-7'1216'0,"2"4"-960"0,0 2-256 0,1-1 0 16,-1 2 3328-16,1 0 608 0,3 0 128 0,6 0 32 0,11 2-688 15,7-2-128-15,3 0-16 0,0 0-16 0,2-3-1808 0,3 0-352 16,-3-1-80-16,0 0-16 0,-1-1-160 0,-14 3-16 16,-5 0-16-16,-1-1 0 0,4 2-272 0,2-1-48 15,0 0-16-15,-1 0 0 16,1 1-336-16,-3 1-128 0,-1 0 0 0,0 0 0 16,-1 0-320-16,-2 0-144 0,-4 1-48 0,-3 1 0 31,0-1-592-31,-1 0-128 0,-2 2-32 0,-1 0-18208 0</inkml:trace>
  <inkml:trace contextRef="#ctx0" brushRef="#br0" timeOffset="58137.9">17834 9563 10127 0,'17'-8'448'0,"-10"4"96"0,0-1-544 0,-2 3 0 16,0 0 0-16,-3 1 0 0,0-2 3168 0,1 0 528 31,1-1 96-31,0 0 32 0,-1-1 240 0,0 4 48 16,-3 1 16-16,-2 3 0 0,-2 2-2288 0,0 1-464 15,1 4-96-15,0 1 0 0,0 3-576 0,2 2-96 0,-2 1-32 0,3 3 0 0,0-20-256 0,0 0-64 16,0 72-16-16,0-72 0 15,4 58-48-15,-4-58-16 16,0 0 0-16,13 72 0 0,-13-72-176 0,0 0 192 0,23 65-192 0,-23-65 192 16,0 0 16-16,0 0 16 0,39 70 0 0,-32-58 0 15,0-2 0-15,0-1 0 0,3 1 0 0,3 0 0 16,-13-10-64-16,0 0-16 0,51 31 0 0,-51-31 0 16,0 0-144-16,62 21 128 0,-42-16-128 0,-2-1 128 15,2-1-128-15,-2-2-192 0,-1-1 32 0,-1 0 16 16,-3 0-752-16,-2-1-160 0,-1 1-32 15,-2-3 0-15,1 0-848 0,-4-1-176 0,2 0-48 0,-1-3-15760 16</inkml:trace>
  <inkml:trace contextRef="#ctx0" brushRef="#br0" timeOffset="58335.17">18321 9610 30399 0,'-1'-10'1344'0,"1"6"288"0,-2 0-1312 0,1 1-320 15,1 1 0-15,-2 4 0 0,1-1 2544 0,0 2 432 16,-1 4 96-16,-1 3 0 0,0 7-1488 0,2 6-304 15,1-23-64-15,0 53-16 0,0-53-192 0,3 64-48 16,-3-64 0-16,6 75 0 0,-6-75-160 0,2 75-32 16,-2-75-16-16,3 70 0 0,-3-70-464 0,4 81-96 15,-4-81 0-15,6 70-16 0,-6-70-176 0,0 0 0 16,13 81 0-16,-13-81 0 16,0 0-544-16,12 65-96 0,-12-65 0 0,0 0-14544 0,3 61-2912 0</inkml:trace>
  <inkml:trace contextRef="#ctx0" brushRef="#br0" timeOffset="62763.55">13541 11245 15663 0,'0'0'1392'0,"1"-3"-1120"0,0 1-272 0,1 1 0 0,-1-1 1712 0,-1 1 272 0,2-2 64 0,-1 0 16 16,0-2 816-16,1 1 176 0,-2 1 16 0,-2 3 16 15,0 3-1376-15,-3 2-288 0,1 4-48 0,0 3-16 16,-2 5-768-16,2 2-144 0,1 3-48 0,2 4 0 16,1 1-160-16,0-27-48 0,3 57 0 0,-3-57 0 15,7 63-192-15,-7-63 176 0,0 0-176 0,11 86 160 0,-11-86-160 0,3 58 128 16,-3-58-128-16,0 53 128 0,0-33-128 0,0 1 0 15,-2-1 0-15,2 0 128 0,0-5-128 0,3-2 0 16,0-1 0-16,1-5 128 0,1-2 64 0,3-2 16 16,2-2 0-16,3-2 0 15,1 0 240-15,1-2 64 0,2-1 0 0,2-2 0 0,-1 0-32 0,3 1 0 16,0-2 0-16,2-1 0 0,0 3-128 0,1-1-32 16,-2-1 0-16,-1 1 0 0,1 2-128 0,-4 1-48 15,-1 1 0-15,-2-1 0 0,1 1-144 0,-3 2 0 16,-1 2 0-16,1 1-176 15,-2-1-720-15,-2 3-128 0,1-1-48 0,-3 2 0 16,0-2-1360-16,-3-1-288 0</inkml:trace>
  <inkml:trace contextRef="#ctx0" brushRef="#br0" timeOffset="63032.55">13953 11349 17503 0,'-1'-1'1552'15,"-1"1"-1232"-15,2 0-320 0,2 0 0 16,-1 1 3120-16,1 3 560 15,0 2 112-15,1 4 32 0,0 5-944 0,-3-15-176 0,0 0-32 0,6 81-16 16,-6-81-1472-16,1 63-288 0,-1-63-64 0,-3 70-16 16,2-29-208-16,-2-2-32 0,3-39-16 0,-4 72 0 0,0-31-256 0,-2 2-48 15,2-4-16-15,1-1 0 16,0-1-240-16,3-37 128 0,-1 59-128 0,-1-36 0 16,1-2 128-16,-1-4-128 0,2-1 0 0,2-5 0 15,-1-1 144-15,1-2-144 0,0-2 128 0,1-3-128 0,1 0 0 0,1-2 0 16,-2-2-144-16,1-1 144 15,1-1-800-15,2 1-48 0,2-1-16 0,-2-3-12496 16,3 0-2496-16</inkml:trace>
  <inkml:trace contextRef="#ctx0" brushRef="#br0" timeOffset="63365.5">14688 11526 24879 0,'1'-3'1088'0,"0"3"256"0,-1 1-1088 0,2 1-256 16,-2 0 0-16,0 1 0 0,1 3 2368 0,1 2 400 15,1 7 96-15,-3-15 16 0,0 0-832 0,25 69-176 16,-25-69-16-16,0 0-16 0,42 63-1008 0,-42-63-192 16,0 0-32-16,58 74-16 0,-58-74-224 0,0 0-48 15,62 72-16-15,-62-72 0 0,0 0-304 0,54 54 160 16,-54-54-160-16,0 0 128 0,0 0-128 0,58 42 0 16,-45-35 0-16,-3-3 0 0,0 2 0 0,-2-3 0 15,-1 1-160-15,-1-1 160 16,-1 1-848-16,1 2-80 0,-3-3-16 0,1-2-18128 0</inkml:trace>
  <inkml:trace contextRef="#ctx0" brushRef="#br0" timeOffset="63564.58">15007 11562 33167 0,'-4'-4'1472'0,"2"3"304"0,1 2-1424 0,-1 1-352 0,1 0 0 0,0 1 0 16,-1 3 1120-16,-1 4 160 0,1 5 16 0,-6 6 16 0,1 2 32 0,0 3 0 15,-3 0 0-15,1 0 0 16,-3 1-688-16,1-2-128 0,-2-1-16 0,-1-1-16 16,1-2-320-16,1-1-176 0,0-2 192 0,4-1-192 0,-1 0 0 0,4-3-144 15,1 0-16-15,-1-1-13040 16,3-2-2608-16</inkml:trace>
  <inkml:trace contextRef="#ctx0" brushRef="#br0" timeOffset="63920.07">15922 11322 13823 0,'2'2'1216'0,"-2"0"-960"0,0 3-256 0,0-1 0 0,0 0 1920 0,-2 3 320 16,2 6 80-16,-1 7 16 15,1-20 1200-15,-2 59 240 0,2-59 64 0,-1 64 0 16,1-64-1728-16,0 60-352 0,0-60-64 0,-1 57-16 0,-1-36-912 0,1 3-192 16,-2 2-48-16,3-26 0 0,-3 59-192 0,3-59-32 15,-5 55-16-15,2-30 0 0,3-25-96 0,0 0-32 16,0 63 0-16,-2-46 0 15,2-3-32-15,0 0 0 0,0-3 0 0,0 0 0 0,2-1-128 0,-1-3 0 0,1 0 0 16,-1-2 0-16,0 0 0 0,-1-2-256 0,3 0 48 16,0 0 0-1,0-2-736-15,-2 1-144 0</inkml:trace>
  <inkml:trace contextRef="#ctx0" brushRef="#br0" timeOffset="64364.98">17007 11382 18431 0,'4'-7'816'15,"-2"4"160"-15,1 0-784 0,-2 1-192 0,-1 1 0 0,0 1 0 0,0 3 2368 0,-1 1 416 0,-4 5 96 0,0 5 0 0,-2 7 48 0,-2 4 0 0,-1 5 0 0,2 0 0 16,1 1-1712-16,7-31-320 0,-10 63-80 0,10-63-16 16,-7 54-352-16,7-54-80 0,-2 58-16 0,2-58 0 15,2 62-160-15,-2-62-16 0,0 0-16 0,10 81 0 16,-10-81-160-16,0 0 0 0,0 0 0 0,18 76 128 16,-15-63-128-16,1-2 0 0,-1-1 0 0,0-2-176 15,-2-2-240-15,2-2-48 0,-1-2-16 0,-2-1-18592 16</inkml:trace>
  <inkml:trace contextRef="#ctx0" brushRef="#br0" timeOffset="64565.06">16713 11760 30399 0,'15'-13'2704'0,"-7"8"-2160"0,2 1-544 0,0 1 0 15,-2 0 1808-15,-1 0 256 16,3 0 48-16,7 0 16 0,14-4-672 0,16-3-144 15,11-1-32-15,0 1 0 0,-2 0-464 0,-4 3-112 16,-2 2 0-16,-5 0-16 0,-4 4-432 0,-7 1-96 0,-6 1-16 0,-4 1 0 16,-3 1-400-16,-1 2-64 0,-3 1-32 0,-17-6-12960 15,0 0-2608-15</inkml:trace>
  <inkml:trace contextRef="#ctx0" brushRef="#br0" timeOffset="64808.12">18051 11284 30399 0,'-4'-8'2704'0,"3"5"-2160"0,-1 0-544 0,2 4 0 0,0 1 2160 0,0 2 320 16,0 2 64-16,0 6 16 0,0-12-1392 0,0 0-272 15,-6 91-48-15,6-91-16 0,-12 83 16 0,3-39 0 16,9-44 0-16,-14 78 0 0,14-78-240 0,-10 55-48 15,10-55-16-15,-15 75 0 0,15-75-304 0,-12 83-64 16,12-83-16-16,-4 73 0 0,4-73-160 0,0 0 0 16,4 85 0-16,-4-85 0 15,0 0-560-15,0 0-32 0,13 75-16 0,-13-75-13280 16,0 0-2640-16</inkml:trace>
  <inkml:trace contextRef="#ctx0" brushRef="#br0" timeOffset="68271.14">6637 17586 1839 0,'3'-10'160'0,"-2"5"-160"0,2-1 0 0,-1 2 0 0,-1 3 1616 0,-1-1 304 0,1 2 48 0,-1-1 16 0,0-1 304 0,0 1 64 16,0 1 16-16,-2 3 0 0,0 2 192 0,-4 5 64 15,2 4 0-15,-1 5 0 0,-1 2-528 0,6-21-112 16,-11 54 0-16,11-54-16 0,-10 66-752 0,10-66-160 16,-9 76-32-16,9-76 0 0,-5 84-544 0,5-84-112 15,-2 107-32-15,2-48 0 0,0-59-336 0,6 112 144 16,-6-112-144-16,10 89 0 0,-10-89 0 0,10 66 0 15,-10-66 0-15,0 0 0 0,12 77 464 0,-12-77-16 16,0 0 0-16,0 0 0 0,27 66-96 0,-18-56-32 16,-9-10 0-16,0 0 0 0,0 0-64 0,0 0 0 0,50 17-16 0,-35-18 0 15,0-4-48-15,2 0-16 0,1 0 0 0,2 0 0 16,4-2-48-16,2 1 0 0,2 2 0 0,2 0 0 16,2 1-128-16,3 1 0 0,4 2 0 0,2 0 0 15,-1 2 0-15,4-2 0 0,4 3 0 0,2 1 0 16,2 0 0-16,5 3 0 0,5 0 0 0,1 2 0 15,1-2-160-15,-12-3 160 0,-4 0 0 0,9-4-144 16,13-1 144-16,14-1 0 16,9 2 0-16,0-2-128 0,0-3 128 0,3-2 0 0,5-4 0 15,3 1-128-15,4 4 128 0,-5-1 0 16,-3 0 0-16,0-1 0 0,1-2 0 0,0 0 0 16,1 4 0-16,-5 1 0 0,-3-1 0 0,-5 0 0 0,-7 2 128 0,0 0-128 15,-1 1 192-15,-6 2-48 0,-5 1 0 0,-7-2 0 0,-4-1 96 0,-6-2 16 16,-2-4 0-16,-8 2 0 0,-3 2 32 0,-9-1 16 15,-4-1 0-15,-6 1 0 0,-5-1 48 0,-5 1 16 16,-4-1 0-16,-1 0 0 0,-4-3-64 0,0-1-16 16,-4 0 0-16,0-3 0 0,-1 0 16 0,-1-1 0 15,-2 0 0-15,-1-2 0 0,0-3-128 0,-2-2-32 16,2-2 0-16,-3 0 0 16,3-2 48-16,-3-1 0 0,1-1 0 0,-4-4 0 0,-1-8 80 0,-2-2 32 0,-2-1 0 0,-3 1 0 15,-1-1 16-15,0 3 0 0,-4-3 0 0,0 2 0 16,-1 0-16-16,0 2 0 0,1 0 0 0,-2 3 0 15,0 0-128-15,-2 3-32 0,1 3 0 0,-8-1 0 16,-6 1-144-16,-7 2 160 16,-5 5-160-16,-3 5 160 0,-2 5-160 0,0 3 0 15,-3 3 0-15,0 3 0 0,-2-2-432 0,-4 2 48 0,-5 3 0 0,-9 2 0 16,-9 3-464-16,-1 3-96 0,1 0-16 0,-23 2 0 16,-27 2 144-16,-15 3 32 0,-4 2 0 0,-11 2 0 0,-9 1 384 0,0 0 80 15,16 1 0-15,-8 3 16 16,-13 2-352-16,-20 3-80 0,-20 4-16 0,-13 1 0 15,-1 1-464-15,-13 5-80 0,-10 3-32 0,-14 6-16544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25:35.9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3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5T18:27:00.628"/>
    </inkml:context>
  </inkml:definitions>
  <inkml:trace contextRef="#ctx0" brushRef="#br0">2464 17722 25791 0,'-1'-4'2304'0,"-1"0"-1856"0,1 1-448 0,-1 1 0 16,2 1 1440-16,-2-1 192 0,-1-3 32 0,-4-2 16 16,0 0 592-16,-2 0 112 0,2 2 32 0,0 5 0 15,3 5-1424-15,0 2-288 0,1 5-48 0,1 5-16 0,1 7-256 0,0 3-64 16,-1 7-16-16,2 3 0 0,0 4-32 0,-1-2 0 16,1-2 0-16,0 5 0 0,1 4-96 0,2-2-32 15,0-4 0-15,1-3 0 0,0-3-144 0,-4-34 0 16,12 50 144-16,-12-50-144 0,0 0 192 0,14 48-16 15,-10-40-16-15,-3-1 0 0,2-3-32 0,-1 1-128 16,-1-3 192-16,-1-2-64 0,1-1-128 0,-1 0 0 16,-1-1 0-16,1-2 0 15,1-2-512-15,-1-4-96 0,0-1-16 0,2-2 0 16,-2-2-848-16,3-2-192 0</inkml:trace>
  <inkml:trace contextRef="#ctx0" brushRef="#br0" timeOffset="332.78">1944 17771 25791 0,'-10'-2'1152'0,"5"-3"224"16,2 1-1104-16,3 1-272 15,3 1 0-15,0-1 0 0,1-2 1056 0,3-2 160 0,6-3 16 0,3-4 16 0,9-1 1088 31,1-1 224-31,4 2 32 0,4 1 16 0,0 2-1440 0,3 1-272 16,-1 0-64-16,-2 2-16 0,-34 8-304 0,69-11-64 16,-69 11-16-16,64-7 0 0,-64 7 16 0,62-6 16 15,-62 6 0-15,65-2 0 16,-65 2-48-16,69-1-16 0,-69 1 0 0,65-1 0 0,-65 1-80 0,62 0 0 16,-62 0-16-16,56 0 0 0,-56 0-160 0,0 0-16 15,65 2-128-15,-65-2 192 0,0 0-192 0,0 0 0 16,0 0 0-16,65 9 0 0,-57-8 0 0,-2 1 0 15,-1-1 0-15,0 1 0 0,-3-1 0 0,-2-1-128 0,2 0 128 16,-4 0-208 0,2 1-480-16,-2 1-80 0,-3-2-32 0,0 1 0 15,-2 3-416-15,-3 1-96 0</inkml:trace>
  <inkml:trace contextRef="#ctx0" brushRef="#br0" timeOffset="681.86">2285 18362 14735 0,'0'1'1312'0,"1"1"-1056"0,1-1-256 0,-2-1 0 0,0 0 896 0,0 2 128 15,1-1 32-15,2 3 0 0,0-1 1552 0,1 1 304 16,-4-4 64-16,0 0 16 0,0 0-480 0,0 0-80 15,0 0-32-15,62 0 0 0,-62 0-1056 0,0 0-224 16,54-12-32-16,-54 12-16 0,41-7-400 0,-41 7-80 16,43-9-16-16,-43 9 0 0,0 0-112 0,64-6-16 15,-64 6-16-15,0 0 0 0,58-1-128 0,-58 1-32 0,0 0 0 0,0 0 0 16,62 3-272-16,-62-3 160 16,0 0-160-16,0 0 128 0,0 0-128 0,0 0 0 0,0 0 0 0,0 0 0 15,0 0-336-15,57 17-48 0,-57-16-16 0,0 2 0 31,-2-2-432-31,1 2-96 0,-2-1-16 0,0-1-18192 0</inkml:trace>
  <inkml:trace contextRef="#ctx0" brushRef="#br0" timeOffset="1174.34">2895 18218 29487 0,'3'-4'1296'0,"-2"-1"288"0,2 3-1264 0,-2 0-320 16,1 1 0-16,-1 1 0 0,1 0 1408 0,2 1 240 16,-4-1 32-16,0 0 16 0,0 0-32 0,0 0 0 15,22 47 0-15,-22-47 0 0,0 0-1072 0,6 46-208 0,-6-30-64 0,0-2 0 32,0-14-160-32,0 0-32 0,0 0-128 0,9 42 192 0,-8-34-64 0,2-3 0 15,-2-1-128-15,1-1 192 0,-1 0-48 0,1 0-16 0,-2-3 0 0,0 1 0 16,0-1 16-16,0-1 0 0,0 1 0 0,0-3 0 15,-2 2 0-15,1-4 0 0,-1 0 0 0,2-2 0 16,-1 0 80-16,1-3 16 0,0-2 0 0,0 0 0 16,0-2 0-16,0-1 0 15,0-1 0-15,0-1 0 0,3-2-16 0,-2 2 0 0,1-1 0 0,0 1 0 16,3-1-96-16,0 1 0 0,2-5-128 0,2 4 192 0,-1 1-192 0,1 2 0 16,2 0 0-16,0 3 0 0,2 3 0 0,0 1 0 15,1 4 0-15,-14 4 0 0,0 0 0 0,0 0 0 16,0 0 0-16,65 16 0 0,-65-16 0 0,0 0 0 15,0 0 0-15,44 63 0 0,-44-63 0 0,14 45 0 16,-14-45 0-16,8 46 0 0,-8-46 0 0,7 44 0 16,-5-24 0-16,-2-20 0 0,0 0 0 0,5 48 0 15,-5-48 0-15,0 0 0 0,2 41 160 0,-2-30-160 16,0-1 160-16,0 0-160 0,0-3 240 0,0 0-48 16,0-3-16-16,0 1 0 0,0-4-176 0,1 1 0 0,1-2 0 0,-2 0 128 15,1-2-256-15,0-1-64 0,2 0-16 0,-3-1 0 31,2 1-752-31,-4-1-160 0,2 0-32 0,-3 0-19168 0</inkml:trace>
  <inkml:trace contextRef="#ctx0" brushRef="#br0" timeOffset="1667.3">3358 18311 21183 0,'0'0'944'0,"0"0"192"0,0 0-912 0,0 0-224 0,29 45 0 0,-28-40 0 0,-1-5 1680 0,0 0 304 16,0 0 48-16,23 69 16 0,-23-69-464 0,15 61-96 15,-15-61-16-15,10 45 0 0,-10-45-1024 0,3 32-192 16,-3-32-64-16,0 0 0 0,0 0 448 0,0 0 96 16,0 0 16-16,0 24 0 0,0-28 80 0,-2-2 0 15,1 1 16-15,0-4 0 0,-1-2-304 0,-2-2-64 16,1-1-16-16,-1-1 0 0,0-2-16 0,-2-2-16 15,0 1 0-15,2-3 0 0,-2-2 16 0,1-2 0 0,-1-1 0 0,2-1 0 16,0 1-64-16,-1-4-16 0,4 2 0 0,1-2 0 16,1 2-128-16,1 1-32 0,2 3 0 0,0 0 0 15,3 1-208-15,0 1 0 0,2 0 128 0,2 3-128 16,1 5 0-16,0-1 0 0,1 4 0 0,1 0 0 16,0 2 0-16,0 1 0 0,-14 8 0 0,0 0 0 15,44-11 0-15,-44 11 0 0,0 0 0 0,0 0 0 0,0 0 0 0,61 29 0 16,-61-29 128-16,0 0-128 0,22 55 0 0,-22-55 0 15,5 47 0-15,-8-22 0 0,-3-1 0 0,-1-1 0 16,-4-2 0-16,-2-2 0 0,0-1 0 0,-1-3 0 16,-1 0 0-16,-1-4 0 0,1-1 0 0,-1-5 0 15,2 1 0-15,0-2 0 0,0-1 160 0,1-1 96 16,2-1 0-16,-1-2 16 0,3 1-48 0,0-2-16 16,2-2 0-16,1 0 0 0,2 1-400 0,4 0-64 15,-1 0-32-15,2-1 0 16,2 0-496-16,1-1-112 0,2 3 0 15,-6 2-16-15,0 0-416 0,31-12-80 0,-31 12 0 0,0 0-17072 0</inkml:trace>
  <inkml:trace contextRef="#ctx0" brushRef="#br0" timeOffset="2143.1">3789 18209 6447 0,'3'-2'576'0,"-2"-1"-576"0,1 0 0 0,-1 2 0 0,1-1 3536 0,-2 1 608 0,0-1 112 0,1-1 32 0,0-1 464 0,1-1 112 15,-1-2 0-15,1 1 16 0,-2 4-2976 0,-2 1-608 16,1 1-112-16,-1 3-32 0,0 0-448 0,0 1-80 16,1 3-32-16,-1 1 0 0,1 1-256 0,1 1-48 15,0-10-16-15,0 0 0 0,0 0-272 0,16 45 0 32,-16-45 0-32,0 0 0 0,0 0 0 0,0 0 0 15,40 47 0-15,-40-47 0 0,0 0 0 0,0 0 0 0,0 0 0 0,58 15 0 0,-58-15-192 0,0 0 192 16,33-10-208-16,-22 3 80 0,2-1 128 0,-2-4 0 15,-1 3-144-15,1-4 144 0,-2-1 0 0,-1 1 128 0,-2-1 0 16,0 0 0-16,-1-2 240 0,0 1 32 0,-1 2 16 0,-1 0 0 16,-2 1 96-16,-1-1 0 15,-1 0 16-15,-1 2 0 0,-1 1-16 0,2 1 0 0,0 4 0 0,-2-1 0 16,3 5-80-16,-2 1-32 0,1 1 0 0,-1 3 0 16,0 2-144-16,0 1-48 0,1 3 0 0,1 1 0 15,0-11-208-15,0 0 0 0,7 45 128 0,-7-45-128 16,0 0 0-16,13 56 0 0,-13-56 0 0,0 0 0 15,17 52-128-15,-17-52 128 0,0 0-192 0,0 0 192 16,0 0-304-16,45 52 48 0,-45-52 16 0,0 0 0 0,0 0 112 16,0 0 128-16,0 0-208 0,56 4 80 0,-46-8-48 0,1-2 0 15,1 1 0-15,-1-1 0 0,0 1-160 0,1-1-48 16,-2 2 0-16,-1-2 0 16,1 0-432-16,-1 2-80 0,-1 0-32 0,1-2 0 15,-2 2-368-15,-2 0-80 0</inkml:trace>
  <inkml:trace contextRef="#ctx0" brushRef="#br0" timeOffset="2443.86">4358 17682 30399 0,'-1'-2'2704'0,"1"-1"-2160"0,0 1-544 0,0 1 0 0,0 1 2256 0,0-1 352 0,0 1 64 0,0 0 16 15,1 2-1136-15,1 7-208 0,-2-9-64 0,0 0 0 16,14 48-384-16,-14-48-96 0,13 49-16 0,-13-49 0 16,14 63-208-16,-14-63-32 0,15 72-16 0,-8-31 0 15,2 5-208-15,1 1-32 0,0-2-16 0,-2-4 0 16,-8-41-272-16,21 69 0 0,-21-69 0 0,20 54 0 16,-20-54 0-16,0 0 0 0,0 0 0 0,31 58 0 15,-31-58 0-15,0 0 0 0,0 0 0 0,0 0 0 16,0 0 0-16,0 0-192 0,0 0 48 0,44 44 16 31,-38-44-336-31,-2-2-64 0,2-1-16 0,-2-1 0 0,1 0-544 0,0-2-128 0,-1 1 0 0,-1-5-18864 16</inkml:trace>
  <inkml:trace contextRef="#ctx0" brushRef="#br0" timeOffset="2681.63">4236 18027 34095 0,'0'0'3024'0,"1"0"-2416"0,0-1-480 0,4 1-128 16,-1 0 1904-16,0-2 352 0,2 1 80 0,6 0 16 16,-12 1-800-16,47-6-144 0,-47 6-48 0,62-9 0 15,-62 9 96-15,65-11 16 0,-65 11 0 0,64-8 0 16,-64 8-464-16,56-7-96 0,-56 7-16 0,51-5 0 16,-51 5-480-16,0 0-96 0,59-4-32 0,-59 4 0 15,0 0-288-15,0 0 0 0,0 0 128 0,44-4-128 31,-41 4-320-31,-3 0-128 0,0 0-32 0,-1 1 0 16,-4 1-1424-16,0 0-272 0</inkml:trace>
  <inkml:trace contextRef="#ctx0" brushRef="#br0" timeOffset="4459.82">8475 17685 911 0,'-4'-4'0'0,"1"1"0"0,1 2 0 0,2 1 0 0,0 0 4544 0,-1 1 832 0,1 1 176 0,-1 2 16 0,-2 4-2112 0,0 4-416 16,-3 3-96-16,-1 4 0 0,-1 2-704 0,-2 3-144 31,1 1-32-31,2 2 0 0,0 3-1056 0,2-3-224 15,0-3-32-15,4 1-16 0,1-25-464 0,7 49-80 16,-7-49-32-16,16 50 0 0,-16-50-160 0,0 0 0 16,35 68 144-16,-35-68-144 0,0 0 0 0,44 56 144 0,-44-56-144 0,0 0 0 15,0 0 176-15,72 36-176 0,-72-36 160 0,0 0-160 16,59 2 192-16,-39-7-64 0,1-2-128 0,-1-5 192 16,0 2 64-16,-2-1 16 0,-1-3 0 0,-2 1 0 15,0 2 128-15,-1-3 32 0,0-2 0 0,-2-1 0 16,0 2-48-16,-1-4 0 0,2-2 0 0,-3-3 0 15,1-1 48-15,-3-3 0 0,1-1 0 0,-5 1 0 0,-1 0 96 0,-3-2 32 16,0 0 0-16,-4 1 0 0,-3-2 0 0,-3 0 0 16,-1 0 0-16,-2-2 0 0,-1 2-176 0,0 1-16 15,-3 2-16-15,-2 3 0 0,1 3-176 0,0 4-48 16,-1 3 0-16,-1 3 0 0,-1 4-128 0,-1 2 128 16,-1 5-128-16,-1 2 128 0,3 3-128 0,-2 3 0 15,3 5 0-15,1 0 0 0,3 3-256 0,-1 3 0 16,2 2 16-16,3 4 0 15,2 1-272-15,3 1-64 0,2 2-16 0,2 0 0 16,1-1-496-16,2 1-112 0,0-28-16 0,8 58 0 16,-8-58-176-16,16 52-32 0,-16-52-16 0,0 0-18112 0</inkml:trace>
  <inkml:trace contextRef="#ctx0" brushRef="#br0" timeOffset="4966.83">8976 18119 21183 0,'2'-3'944'0,"-1"2"192"0,1 1-912 0,-1 0-224 0,-1 0 0 0,0 0 0 0,1 0 1152 0,-1 1 192 0,0 3 48 0,0 3 0 0,-1 2 640 0,1 1 128 15,0 1 16-15,-1 0 16 0,1-11-1088 0,-2 27-208 16,2-27-64-16,0 0 0 0,0 0-464 0,13 54-112 15,-13-54 0-15,0 0-16 0,0 0 64 0,0 0 16 16,0 0 0-16,54 42 0 0,-54-42 16 0,0 0 16 16,39-4 0-16,-26 0 0 0,1-3-32 0,-14 7-16 15,27-13 0-15,-16 6 0 0,-1-3-48 0,0 2 0 16,0-2 0-16,-2-2 0 0,1 3 64 0,-1-3 0 0,-1 1 0 0,-1 0 0 16,0-1 96-16,-2 0 32 0,-1-1 0 0,-1 0 0 15,-2 2 112-15,0 1 16 0,-1-3 16 0,0 3 0 16,-2 2 48-16,0-1 16 0,0 2 0 0,-1 2 0 15,1 2-80-15,0 0 0 0,0 3-16 0,-1 2 0 16,1 0-272-16,-1 3-48 0,0 2-16 0,0 1 0 16,1 3-224-16,0 2 0 0,2 1 0 0,1-14 0 15,0 0-192-15,1 45-48 0,-1-45 0 0,0 0 0 16,0 0-112-16,17 60-32 0,-17-60 0 0,0 0 0 16,0 0 112-16,0 0 16 0,34 52 0 0,-34-52 0 0,0 0 96 0,0 0 32 15,0 0 0-15,0 0 0 0,58 10 0 0,-58-10 0 16,0 0 0-16,35-7 0 0,-35 7 0 0,0 0 0 15,37-7 0-15,-37 7 0 16,0 0-448-16,0 0-64 0,0 0-32 0,0 0 0 16,54 1-368-16,-49 1-80 0,-5-2-16 0,0 0-17936 15</inkml:trace>
  <inkml:trace contextRef="#ctx0" brushRef="#br0" timeOffset="5299.47">9513 17579 23039 0,'-1'-7'2048'0,"-1"2"-1648"0,2 2-400 0,0 3 0 0,0 0 2592 0,-1-2 432 0,0 0 96 0,-2-1 16 16,0 1-800-16,0 4-160 0,-1 5-16 0,2 4-16 15,1 6-1216-15,1 4-240 0,0 3-48 0,0-24-16 16,6 54-256-16,-6-54-48 15,7 62-16-15,-7-62 0 0,10 68-112 0,-10-68-32 0,12 71 0 0,-12-71 0 0,13 62-160 0,-13-62 0 16,16 51 0-16,-16-51 128 0,0 0 0 0,28 63-128 16,-28-63 192-16,0 0-64 0,0 0-128 0,32 55 192 15,-32-55-192-15,0 0 192 0,0 0-192 0,0 0 0 16,0 0 0-16,0 0 128 0,0 0-128 0,0 0 0 16,0 0 0-16,0 0 0 15,0 0-320-15,0 0-112 0,0 0-16 0,0 0 0 16,0 0-448-16,0 0-80 0,0 0-32 0,0 0-18128 31</inkml:trace>
  <inkml:trace contextRef="#ctx0" brushRef="#br0" timeOffset="5505.26">9291 17916 20271 0,'-1'-8'1792'0,"2"4"-1424"0,1 1-368 0,1 1 0 16,-1 0 4352-16,1 1 816 0,3-2 144 0,2 0 48 15,8-3-3248-15,5 1-640 0,5-2-128 0,-1 1-16 16,2 2-320-16,-5-2-64 0,2 2-16 0,-4 1 0 16,-1 0-336-16,-2 1-64 0,-17 2-16 0,0 0 0 15,53-5-256-15,-53 5-48 0,0 0-16 0,44-1 0 16,-31 2-192-16,-2-1-160 0,-11 0 32 0,0 0 0 16,0 0-960-16,0 0-176 0</inkml:trace>
  <inkml:trace contextRef="#ctx0" brushRef="#br0" timeOffset="6249.99">9944 18040 18431 0,'0'0'1632'0,"0"0"-1312"0,0 0-320 0,0 0 0 0,0 0 1456 0,0 0 208 0,27 62 64 0,-27-62 0 16,24 79 448-16,-24-79 80 0,18 93 32 0,-18-93 0 15,7 77-1200-15,-7-77-224 0,0 56-48 16,0-56-16-16,-4 43-256 0,1-28-48 0,0 1-16 0,-1-4 0 16,0 0 192-16,1-5 32 0,2-2 16 0,-2 0 0 15,1-3-240-15,1 1-48 0,0-3-16 0,1 0 0 16,-2-1-96-16,-1-2 0 0,2-3-16 0,-2 1 0 16,0-4 32-16,1-1 16 0,-3-2 0 0,1-2 0 15,0-2 80-15,0-2 16 0,-2-1 0 0,0-3 0 16,1-1 96-16,-1-4 32 0,0-1 0 0,2-3 0 0,4 3-48 0,-1-5 0 15,1-5 0-15,2 1 0 0,1 5-208 0,2-1-32 16,3 2-16-16,-1 0 0 16,4 3-272-16,4 2 160 0,1 4-160 0,1 3 128 0,0 5-128 0,0 3 0 15,2 4 0-15,0 3 0 0,-19 4-160 0,0 0 160 16,60 8-208-16,-60-8 80 0,0 0-48 0,52 41 0 16,-52-41 0-16,0 0 0 0,31 55 32 0,-31-55 0 15,0 0 0-15,6 64 0 0,-10-43 144 16,-4-3 0-16,-1 1-144 0,-6-2 144 0,1-2 0 0,-4-1 0 15,0-1 0-15,-4-4 0 0,4-1 0 0,0-2 0 0,1-2 0 0,0-1 0 16,4-2 256-16,0-2-48 0,3-1 0 0,2 0 0 16,1-1-48-16,1-2-16 0,2 1 0 0,1-1 0 15,2 0-320-15,2 1-64 0,2-2-16 0,1 2 0 32,3 0-688-32,2 1-144 0,-9 3-16 0,0 0-12864 0,0 0-2576 0</inkml:trace>
  <inkml:trace contextRef="#ctx0" brushRef="#br0" timeOffset="6709.77">10414 18067 21183 0,'-1'-3'1888'0,"1"1"-1504"0,0 1-384 0,0 1 0 0,0 0 3392 0,-1 0 624 0,1 1 112 0,0 1 32 0,0 2-2144 0,-2 2-416 15,2 2-96-15,0-8-16 0,0 0-832 0,0 0-160 16,2 51-48-16,-2-51 0 0,0 0-192 0,0 0-64 31,17 58 0-31,-17-58 0 0,0 0-192 0,0 0 0 16,0 0 0-16,50 41 0 0,-50-41 0 0,0 0 0 15,44-6 128-15,-28 1-128 0,-2-1 128 0,1-2 0 0,1 1-128 0,-1-5 192 16,0 0 0-16,-4-3 0 0,-1 1 0 0,-2 0 0 16,-1 1 144-16,0 1 32 0,-2-2 0 0,-1-1 0 15,-3 1 80-15,1-1 32 0,-2-2 0 0,-2 0 0 16,1 3 96-16,-2 0 0 0,0 1 16 0,0 3 0 15,1 3 0-15,-1 1 0 0,-3 3 0 0,2 2 0 16,0 1-144-16,-1 3-16 0,1 3-16 0,-1 3 0 16,0 3-288-16,2 3-128 0,2 1 128 0,0 1-128 15,1-17 0-15,0 0 0 0,4 61 0 0,-4-61 0 0,0 0 0 0,17 64 0 16,-17-64-176-16,0 0 176 0,24 53-272 0,-24-53 16 16,0 0 16-16,0 0 0 0,0 0 80 0,0 0 16 15,61 36 0-15,-61-36 0 0,0 0 144 0,42-8 0 16,-42 8 0-16,30-11 0 0,-15 2 0 0,-1-1 0 15,3 2 0-15,-1-2 0 0,-2 2-352 0,-1-1 16 16,-2 1 0-16,-1-1 0 16,0 2-944-16,-3 0-176 0,1 0-32 0,-2-2-19712 0</inkml:trace>
  <inkml:trace contextRef="#ctx0" brushRef="#br0" timeOffset="6979.38">10960 17545 27647 0,'-5'-1'2448'0,"4"1"-1952"0,1 1-496 0,0 1 0 0,0 1 2976 0,0 1 496 0,1 3 112 0,-1 6 0 16,0-13-2272-16,2 59-464 0,-2-19-80 0,0-1-32 16,0-39 64-16,6 79 16 0,-6-79 0 0,9 77 0 15,-9-77-288-15,20 69-48 0,-20-69-16 0,26 53 0 16,-26-53-144-16,0 0-16 0,39 65-16 0,-39-65 0 0,0 0-80 15,0 0-16-15,50 61 0 0,-50-61 0 0,0 0-192 0,0 0 0 16,0 0 0-16,0 0 0 16,46 54-432-16,-43-50-80 0,0 0 0 0,-2-4-16 15,-1 2-656-15,0-4-128 0,0 1-32 0,-3 0-18480 16</inkml:trace>
  <inkml:trace contextRef="#ctx0" brushRef="#br0" timeOffset="7170.5">10611 17841 41471 0,'13'-3'3680'0,"-4"-1"-2944"15,1 1-592-15,-1 1-144 0,1 1 576 0,8-2 96 0,14-4 16 0,17-3 0 16,11 0 160-16,2-1 48 0,-8 4 0 0,-9 1 0 16,-7 2-320-16,-38 4-48 0,57-3-16 0,-57 3 0 15,0 0-512-15,48 3-352 0,-48-3 48 0,0 0-14048 16,0 0-2816-16</inkml:trace>
  <inkml:trace contextRef="#ctx0" brushRef="#br0" timeOffset="55498.45">9297 13309 5279 0,'-1'0'0'0,"-1"0"0"0,1 1 0 0,-1-1 0 0,2 1 0 0,-1 1 0 0,-2-1 320 0,0 3 160 15,-2 1 32-15,-2 0 32 0,1 0 656 0,2-1 128 16,-1 1 16-16,3 0 64 0,-1-2 64 0,0-1 32 15,0 0 0-15,2-1 32 0,-1-1-48 0,1 0 0 16,1-1 0-16,0-1 48 0,1-2 80 0,1 0 32 16,1-3 0-16,-1-2 32 0,3 1-176 0,-1-3-32 15,0-2-16-15,0-1 32 0,2 0-208 0,-2-2-64 16,0-2 0-16,1 1 32 0,-1 0-416 0,-1-2-64 16,1 1-32-16,-1 0 32 0,0-4-304 0,1 3-64 0,0-2-16 0,2-1 48 15,-1 1-272-15,3-3-160 0,1-1 192 0,0-1-64 16,1 2-128-16,0-1 0 0,1-2 0 0,3-3 0 15,2-2 0-15,1-1 0 0,1 1 0 0,-1 1 0 16,0 1 0-16,0 0 0 0,3-1 0 0,1-1 0 16,0-1 128-16,0 1-128 0,2 1 0 0,-2-2 144 0,2 2-144 15,-1-1 0-15,1-1 0 0,-2 1 0 0,3-1 0 0,1-1 0 16,2 2 0-16,-1 1 0 0,-1 4 0 0,2-1 0 16,1-2 0-16,3-1 0 0,5 1 0 0,-3 1 128 15,3 0-128-15,-2 2 0 0,-5 5 128 0,0-2-128 16,-1 3 128-16,-3-2-128 0,-1 2 128 0,0 0-128 15,0-1 0-15,2 0 128 0,1-1-128 0,-1-1 128 16,-2 4-128-16,3-2 128 0,2-2-128 0,-4 1 0 16,2 1 144-16,-2 0-144 0,1 3 0 0,1-1 128 15,-1 0-128-15,3 0 0 0,-1 3 0 0,2-1 0 0,2 0 0 16,2-1 0-16,0 2 0 0,-2 0 0 16,1 2 0-16,-2-1 0 0,0 1 0 0,1-2 0 0,1 3 0 0,-3 0 0 15,-2 1 0-15,0 2 0 0,2-1 0 0,-2 1 0 16,-1 4 0-16,0-2 0 0,0 1 0 0,-1 1 0 15,-2 1 0-15,2-1 0 0,-1 1 0 0,1 1 0 16,-26 5 0-16,48-10 0 0,-24 4 0 0,1 1 0 16,-25 5 0-16,50-10 0 0,-25 4 0 0,3 0 128 15,-4 1-128-15,2-1 0 0,-4 0 0 0,1 1 0 16,0 1 0-16,-1-2 0 0,2 2 0 0,0-2 0 16,2 2 0-16,-1 0 0 0,0-1 0 0,2 0 0 0,-1 0 0 0,1 0 0 15,-27 5 0-15,59-9 0 0,-32 4 0 0,0 0 0 16,-27 5 0-16,56-8 0 0,-56 8 0 0,52-7 0 15,-52 7 0-15,55-9 0 0,-29 5 0 0,-2 0 0 16,-2-2 0-16,1 1 0 0,1-1 0 0,-1 2 0 16,1-2 0-16,-2 2 0 0,1 0 0 0,1-2 0 15,0 2 0-15,1 0 0 0,-1 1 0 0,-1-2 0 16,0 3 0-16,-1 0 0 0,2-1 0 0,-3 2 0 16,-1-2 0-16,0 0 0 0,-2 2 0 0,1-2 0 0,-1 0 0 15,-1 2 0-15,3-2 0 0,-3 0 0 0,0 0 0 0,-3 1 0 16,0-1 0-16,0 0 0 15,-1-1 0-15,-1 1 0 0,0-1 0 0,-2 1 0 16,1-1 0-16,-3-1 0 0,2 2 0 0,-4-1 144 16,1 0-144-16,-3 0 0 0,1 2 144 0,-4 1-144 0,0 0 0 0,-1-1 144 15,0 2-144-15,-1-1 0 0,0 2 0 0,-2-1 0 32,0 0-320-32,0 2-80 0,0-1-32 0,-1 2-12432 0,0 1-2480 0</inkml:trace>
  <inkml:trace contextRef="#ctx0" brushRef="#br0" timeOffset="57747.39">10440 13833 13823 0,'0'0'1216'0,"0"-2"-960"0,0 2-256 0,0-1 0 0,0 1 1344 0,0-2 240 0,0 0 32 0,0-3 16 16,1 0 400-16,2-1 80 0,1-1 0 0,1-1 16 15,0-1-432-15,2 1-96 0,0-2 0 0,2-2-16 16,-1 1-320-16,4-2-64 16,-1 1-16-16,0-2 0 0,3-1-352 0,0 3-64 0,3-1 0 0,-1-1-16 15,-1 1-304-15,4-2-48 0,-1-1-16 0,-1-1 0 16,-1 3-144-16,1-2-48 0,4-1 0 0,3-1 0 15,0-2-48-15,1 1-16 0,2-1 0 0,1 0 0 16,3-1 0-16,2-2-128 0,-2 2 192 0,2 0-64 0,2-3-128 31,0 0 160-31,-1 0-160 0,3 0 160 0,0-3 16 0,-2 3 0 16,-1 1 0-16,0 2 0 0,-3 3-176 0,-2 1 160 16,1 3-160-16,-5 0 160 0,1 2-32 0,-2 1-128 15,0 1 192-15,0-1-64 0,0 1-128 0,1 0 192 16,-1 0-192-16,2 0 192 0,-1 0-192 0,1 2 160 15,-4 1-160-15,1-2 160 0,2 2-160 0,1-1 0 16,3-1 144-16,-2 1-144 0,0-1 0 0,3 1 144 16,2-1-144-16,2 1 0 0,3-1 128 0,-2 2-128 15,-1 2 0-15,-3 0 0 0,0 3 0 0,0-3 0 0,0 4 0 0,-2 0 0 16,-4-1 128-16,-1 1-128 0,2 1 0 0,0-3 0 16,4 1 128-16,0 0-128 0,1-3 0 0,-2 3 0 15,0-1 128-15,0 0-128 0,2 2 192 0,2-1-192 16,-1 1 240-16,-32 1-64 0,63 0-16 0,-35 0 0 15,-1 0-32-15,-27 0 0 0,55 1 0 0,-55-1 0 16,53 2-128-16,-53-2 128 0,48 1-128 0,-25-1 128 16,0 1 16-16,-1-1 0 0,-1 0 0 0,1 0 0 15,-4 0 32-15,0 2 0 0,1-2 0 0,2 1 0 16,-21-1-16-16,51 2 0 0,-26-2 0 0,-25 0 0 0,50 1 0 0,-50-1 0 16,0 0 0-16,60 3 0 0,-43-2-160 0,-2-1 192 15,-1 2-192-15,-2-2 192 0,1 0-64 0,-2 0-128 16,-1-2 192-16,0 1-64 0,0-1 0 0,-3 0-128 15,0 0 192-15,-1 1-64 0,-1-3-128 0,0 2 0 16,-1-1 144-16,-1 0-144 0,1 1 0 0,-3 0 0 16,1 1 0-16,-1-1 0 0,-1 1 0 0,0 0 0 15,-1 1-192-15,-2 1 64 16,-1 2-832-16,-2 0-176 0,-1 4-16 0,-1 1-20224 0</inkml:trace>
  <inkml:trace contextRef="#ctx0" brushRef="#br0" timeOffset="61645.84">10648 13092 1839 0,'-6'-9'160'0,"3"3"-160"0,0 0 0 0,0 2 0 0,1 1 2304 0,0 0 416 0,1 1 96 0,-3-4 0 15,-2-4-832-15,-4-1-160 0,0-3-32 0,0-1-16 16,0 1 608-16,-1 2 128 0,1-3 32 0,0 0 0 16,0-1-256-16,-1-1-48 0,1-1-16 0,0 0 0 15,0-1-784-15,0 1-160 0,1 1-16 0,-1 1-16 16,-3-1-624-16,-3 1-128 0,1-1-32 0,-2 1 0 15,0 1-144-15,0 0-16 0,2 3-16 16,-2-1 0-16,1 0-80 0,-1 1-16 0,0 2 0 16,0-2 0-16,0 2-32 0,-1 1-16 0,-2 0 0 0,2-1 0 15,-2 0-144-15,-1-1 192 0,0 0-192 0,-1-1 192 16,1 3-192-16,0-3 192 0,0 1-192 0,0-2 192 0,1 3-32 0,-1 0 0 16,-1 3 0-16,3-1 0 0,-3 2-16 0,1 1 0 15,2 0 0-15,-3 1 0 0,0 1-144 0,-2 2 192 16,0 1-192-16,-2 0 192 0,2 3-192 0,-3-1 0 15,1 1 144-15,-3 2-144 0,1 2 0 0,-2 1 0 16,2 2 0-16,-3 0 0 0,0 3 0 0,-3-1 0 16,2 4 0-16,-4 1 0 0,2 3 0 0,0-1 0 0,1 0-144 15,-1 1 144-15,3-2 0 0,-2-1 0 0,1 0 0 0,-1-2 0 16,2 2 0-16,0-1 0 0,0 1 0 0,-2 1 0 16,1 2 0-16,-1-2 0 0,4 3 0 0,-2 1 0 15,0 0 0-15,1 2 0 0,2-1 0 0,2 2 0 16,1-1 0-16,1 3 0 0,0 1 0 0,1 1 128 15,2 0-128-15,0 1 0 0,1 0 144 0,0-1-144 16,3-2 0-16,-1 0 144 0,2 1-144 0,1-2 0 16,1 1 160-16,-5 2-160 0,4 2 128 0,1 0-128 15,1-1 128-15,0 4-128 0,-1 4 0 0,1 3 128 16,2 0-128-16,0 0 128 0,1-1-128 0,3-1 128 16,0-1 0-16,3 0 0 0,2 1 0 0,1-4 0 15,1-1 0-15,1 3 0 0,1 2 0 0,-2-39 0 0,9 75 16 0,-9-75 0 16,17 75 0-16,-17-75 0 0,26 76-144 0,-26-76 0 15,28 72 144-15,-28-72-144 0,34 65 0 0,-34-65 0 16,34 62 0-16,-34-62 128 0,35 64-128 0,-35-64 0 16,31 58 0-16,-31-58 0 0,34 59 0 0,-34-59 0 15,36 64 0-15,-36-64 0 0,31 63 0 0,-31-63 0 0,28 58 0 16,-28-58 0-16,22 58 0 0,-22-58 0 0,20 55 0 0,-20-55 0 16,0 0 0-16,27 69 0 0,-27-69 0 0,0 0 0 15,28 61 0-15,-28-61 128 0,0 0-128 0,38 54 0 16,-38-54 128-16,0 0-128 0,0 0 160 0,61 52-160 15,-61-52 128-15,0 0-128 16,72 33 0-16,-72-33 144 0,64 22-144 0,-64-22 0 0,69 20 0 0,-69-20 0 16,66 18 0-16,-66-18 0 0,68 17 0 0,-68-17 0 15,65 17 0-15,-65-17 0 0,69 13 0 0,-69-13 0 16,72 11-144-16,-72-11 144 0,78 6 0 0,-78-6 0 0,79 3-144 16,-79-3 144-16,82 1 0 0,-82-1-144 15,81-4 144-15,-81 4-128 0,75-7 128 0,-75 7-128 16,63-10 128-16,-63 10-128 0,60-11 128 0,-31 2-128 0,-29 9 128 0,60-17 0 15,-32 7 0-15,0-1 0 0,2-2 0 0,-1-1 0 16,1 0 0-16,-5-1 0 16,-1 2 0-16,-2-1 0 0,0-2 0 0,1-1 0 0,1-3 0 0,0 1 0 15,0-2 0-15,-2-1 0 0,0 1 160 0,-3-1-32 16,0 0-128-16,-1 0 192 0,1-1-64 0,-1 1-128 16,0-1 176-16,1 0-176 0,-1 1 256 0,3-2-48 0,0-3-16 0,-1 1 0 31,-1 2 64-31,-3-1 0 0,1 0 0 0,0-4 0 15,0-3 0-15,-1-2 0 0,-1 0 0 0,-2 0 0 16,-2 0 80-16,1 0 32 0,-4 0 0 0,-1-1 0 16,0 1-32-16,-2-1 0 0,-3 1 0 0,-2-1 0 15,-1 1-64-15,-3 1-16 0,-3 4 0 0,0-5 0 16,0-7-48-16,-2-2-16 0,-2 1 0 0,-1 4 0 16,0 2-32-16,0 4-16 0,0-1 0 0,-2 2 0 15,-1 3 0-15,3-2 0 0,-1 4 0 0,0 0 0 16,1 1-144-16,-2-4 128 0,-1 0-128 0,1-1 128 0,3 2 256 0,0 1 32 15,-1 2 16-15,1-2 0 16,1-1-704-16,-1-1-144 0,1 2-32 0,0 2 0 0,2 4 224 0,-2 0 32 16,3 1 16-16,0 1 0 15,0 1-192-15,-1 3-32 0,4 2-16 0,-1 2 0 16,2 1-224-16,0 0-32 0,2 3-16 0,1 1 0 16,0 0-272-16,0 2-48 0,0 4-16 0,0 0 0 15,1 2-320-15,0 2-64 0,2 1 0 0,-3-5-18992 0</inkml:trace>
  <inkml:trace contextRef="#ctx0" brushRef="#br0" timeOffset="76703.88">13952 10535 2751 0,'3'-4'256'0,"-2"1"-256"0,0 0 0 0,1 1 0 15,-1-1 1392-15,-1 1 224 0,2 0 48 0,-1-3 16 16,0-2 752-16,-1-3 160 0,-1 0 32 0,0-2 0 16,-2 2 608-16,-1-1 128 0,-1 1 32 0,0 0 0 0,-2 1-800 0,-2-1-160 15,-1 3-16-15,0-1-16 0,-1 1-1264 0,-2-2-256 16,-1 4-48-16,-3-1-16 16,0 2-352-16,-1 0-64 0,0 2-16 0,-2 1 0 0,-1 2-112 0,-1 2-16 15,-2 1-16-15,-1 2 0 0,0 1-112 0,-2 1-128 16,-2 4 176-16,1-1-176 0,3 2 192 0,1 1-192 15,1 1 192-15,3 2-192 16,3 0 128-16,3 2-128 0,-1 3 0 0,5 1 0 0,1-1 0 0,4 0 0 16,2 2 0-16,3 1 0 0,3-1 0 0,-3-24 0 0,21 51 0 0,-21-51 0 15,0 0-192-15,62 62 192 0,-62-62-208 0,66 30 80 16,-66-30-128-16,78 21 0 0,-78-21-16 0,85 14 0 16,-85-14 80-16,78 16 0 0,-78-16 16 0,65 18 0 15,-65-18 176-15,0 0 0 0,72 31 0 0,-72-31 0 16,0 0 0-16,0 0 0 0,53 45 0 0,-53-45 0 15,0 0 0-15,0 0 0 0,14 50 0 0,-15-39 0 16,0 0 0-16,-5 1 0 0,0-1 128 0,-2 0-128 16,-2-1 224-16,-3 0-32 0,-1-1 0 0,0-1 0 15,-2 0 192-15,-2 0 48 0,0 0 0 0,-3-1 0 0,-1 2 96 0,1-5 32 16,0 0 0-16,3 0 0 0,1-2-256 0,0-1-48 31,1-1-16-31,2-1 0 0,1-1-240 0,2-1 0 0,0-1 0 0,4 0 0 0,0-2-208 0,2-1-48 16,3 0 0-16,2 0 0 31,0 0-432-31,2 1-80 0,3 1-32 0,0 1-12704 0,2 1-2560 0</inkml:trace>
  <inkml:trace contextRef="#ctx0" brushRef="#br0" timeOffset="77794.64">14197 10935 23951 0,'2'-4'1056'0,"-2"1"224"0,1 2-1024 0,-1-1-256 0,0 1 0 0,0 1 0 0,-1 0 2816 0,1 0 512 0,-2 0 112 0,1 1 16 31,0 2-1424-31,-1 3-288 0,-1 1-48 0,3 1-16 16,-1 1-1008-16,1 1-208 0,1 1-32 0,1 0-16 15,-2-11-208-15,0 0-32 0,0 0-16 0,18 45 0 16,-18-45-160-16,0 0 128 0,0 0-128 0,0 0 128 15,50 47-128-15,-50-47 0 0,0 0 0 0,0 0 0 16,0 0 0-16,69 16 128 0,-69-16-128 0,0 0 0 0,0 0 0 0,51-9 0 16,-51 9 128-16,0 0-128 0,34-14 0 0,-34 14 0 15,18-11 0-15,-10 5 0 0,0 0 0 0,-1-1 0 16,-2 0 128-16,-1-1-128 0,-1-1 144 0,0 1 0 16,1-3 0-16,-2-1 0 0,-2 2 176 0,0-2 48 15,-2 0 0-15,2 1 0 0,-1 1 80 0,0 0 0 0,-1 5 16 16,-1 0 0-16,3 3-144 0,-1 0-16 0,1 1-16 0,-2 2 0 15,2 1-160-15,-1 0-128 0,1 3 192 0,1 0-192 16,-1 2 0-16,2 3 0 0,1 0 0 0,-2 0 0 16,2 0 0-16,0 1 0 0,-3-11 0 0,0 0 0 15,0 0 0-15,18 45-176 0,-18-45 176 0,0 0-160 16,0 0-32-16,0 0-16 0,0 0 0 0,0 0 0 16,0 0 64-16,55 39 16 0,-48-41 0 0,2 1 0 15,1-4 128-15,0 1-128 0,-1 0 128 0,1-2-128 16,-10 6 128-16,0 0 0 0,33-18 0 0,-23 12 0 15,0-1 0-15,-1 2 0 0,1-2 0 0,0-1-128 0,2 1 128 0,-3 0 0 16,1 2 0-16,-10 5 0 0,0 0 0 0,31-17 0 16,-31 17 0-16,0 0-128 0,0 0 128 0,43-12 0 15,-43 12 0-15,0 0 0 0,0 0 0 0,0 0 0 16,0 0-144-16,53 34 144 0,-53-34-208 0,0 0 16 16,0 0 16-16,27 51 0 0,-27-51-16 0,0 0 0 15,0 0 0-15,14 47 0 0,-14-47 192 0,0 0 0 16,0 0 0-16,0 0-128 0,0 0 128 0,0 0 0 15,0 0 0-15,0 0 0 0,0 0 0 0,0 0 144 16,0 0-144-16,0 0 160 0,0 0-32 0,0 0 0 16,0 0 0-16,0 0 0 0,10-10 32 0,-10 1 0 0,0 1 0 0,2 0 0 15,-2-2-160-15,1-2 192 0,2 2-192 0,-2-1 192 16,4 3-192-16,-3-4 0 0,3 2 0 0,-1-1 128 16,3 0-128-16,0 0 0 0,0 1 0 0,2 1 0 15,2 1 0-15,-1 1 0 0,0 0 0 0,-10 7 0 16,0 0 0-16,0 0 0 0,0 0 0 0,0 0 0 15,59 11-176-15,-59-11 176 0,0 0-128 0,0 0 128 16,0 0-192-16,35 55 64 0,-35-55 0 0,0 0 0 16,0 0 128-16,14 51 0 0,-12-38-144 0,-1-2 144 0,-1-1 0 0,0-3 0 15,0 0 0-15,-1-1 0 0,1-1 0 0,-3-2 0 16,2 0 0-16,-2-2 0 0,1 1 0 0,1-2 0 16,0-2 0-16,-1 1 0 0,2-2 192 0,-1 0-64 15,1-1 0-15,0-2 0 0,0-1 16 0,-2 0 0 16,1 0 0-16,2-1 0 0,2-2-144 0,-1 0 0 15,0 0 144-15,1-3-144 0,0 1 0 0,1-3 128 16,2 0-128-16,0-2 0 0,1-1 0 0,-2-2 0 16,2-1 0-16,0-1 128 15,2 5-128-15,-1 2 0 0,1 2 0 0,1 3 0 16,-2 5 0-16,1 2 0 0,-1 1 0 0,-1 2-128 16,-7 0 128-16,0 0-208 0,0 0 80 0,0 0 128 15,0 0-256-15,50 53 80 0,-50-53 16 0,0 0 0 16,24 48 160-16,-24-48-128 0,0 0 128 0,18 51-128 0,-18-51 128 0,0 0 0 15,17 46 0-15,-17-46 0 0,0 0 160 16,17 44 16-16,-17-44 0 0,0 0 0 0,0 0 48 0,0 0 16 16,14 44 0-16,-14-44 0 0,0 0-96 0,0 0-16 15,0 0 0-15,0 0 0 0,0 0-128 0,0 0 0 16,0 0 0-16,0 0 0 16,0 0-304-16,0 0-144 0,0 0-16 0,0 0-16 15,0 0-784-15,0 0-144 0</inkml:trace>
  <inkml:trace contextRef="#ctx0" brushRef="#br0" timeOffset="78162.39">15725 10850 12895 0,'0'-1'1152'0,"0"0"-928"0,1-1-224 0,-1 1 0 0,0 1 1376 0,0 0 224 0,0-2 64 0,0-1 0 15,-1 2 1168-15,-1 0 240 0,1 1 64 0,-1 0 0 16,2 0-1344-16,-1 1-272 0,1 2-48 0,0-2-16 16,3 1-496-16,-3-1-112 0,0-1-16 0,3 2 0 15,1-4-80-15,0 1-32 0,2-1 0 0,-2-1 0 16,3 1-304-16,-1-1-64 0,1-1-16 0,-2-1 0 15,0 3-16-15,0-3 0 0,-1 1 0 0,1 0 0 16,-1 0-32-16,-1 1-16 0,-2 0 0 0,-1 0 0 16,-1 2-48-16,-1-2-16 0,1 1 0 0,-3 2 0 15,1 0-16-15,-1 0-16 0,-2 2 0 0,-1 1 0 0,3-2-176 0,-2 2 192 16,0-2-192-16,1 2 192 0,1-1-192 0,-2 0 0 16,0 0 0-16,2 1 128 0,1-2-128 0,2 0-192 15,-2 1 32-15,-1 1 16 16,-1 0-816-16,0 1-144 0</inkml:trace>
  <inkml:trace contextRef="#ctx0" brushRef="#br0" timeOffset="78368.67">15657 11141 32255 0,'3'-1'1424'0,"-2"0"304"0,2-1-1392 0,-3 1-336 0,0 2 0 0,0-2 0 16,0 1 2160-16,0-2 352 0,1 0 80 0,2-3 16 15,-2 2-1088-15,1-1-224 0,-2 1-32 0,1-1-16 16,-1 3-208-16,2-2-32 0,-2 0-16 0,-2 2 0 0,2-2-288 16,-1 0-64-16,-1 2-16 0,1-1 0 15,1 1-368-15,-1-1-80 0,-1 1-16 0,1-2 0 16,1 3-496-16,-2-1-112 0,2-1 0 0,0 2-14848 16,-1 0-2944-16</inkml:trace>
  <inkml:trace contextRef="#ctx1" brushRef="#br0">18522 17722 0,'0'0'0,"0"0"0,0 0 0,0 0 47,-7-140-47,-37 45 0,-6-2 15,50 97 1</inkml:trace>
  <inkml:trace contextRef="#ctx0" brushRef="#br0" timeOffset="85782.01">16805 10640 3679 0,'0'-2'320'0,"-1"1"-320"0,1 1 0 0,0 0 0 0,0-1 592 0,-2 1 48 0,2-2 16 0,-1-1 0 16,1-1 912-16,-1 1 176 0,-1-1 48 0,2 0 0 15,-1 0 320-15,-1-1 80 0,2 1 16 0,-1 1 0 16,1 0 240-16,-1-1 48 0,1 3 16 0,-2-2 0 16,1 2-560-16,-1 1-112 0,1 0-32 15,-1 0 0-15,1 1-656 0,1 0-144 0,-1 2-32 16,-1 1 0-16,1 2-480 0,-2 3-112 0,2-1 0 0,-2 2-16 15,0 1-176-15,0 2-48 0,-1 1 0 0,0 0 0 16,-1 0-144-16,3 1 0 0,-1 0 144 0,0-1-144 16,1 0 128-16,1 2-128 0,0-1 128 0,1 1-128 15,0-1 128-15,1 2-128 0,0 0 128 0,1 0-128 16,1 0 0-16,-3 0 128 0,1-1-128 0,1-1 0 0,-1-2 0 0,2 1 0 16,1-1 0-16,0 0 128 0,2-2-128 0,1-1 0 15,0 0 0-15,2-2 0 0,-1 2 0 0,2-3 128 16,-2-1-128-16,4 1 0 0,-2-2 0 0,2 0 144 15,1-1-144-15,0-1 0 16,-1 0 128-16,3-2-128 0,0 2 0 0,-1-2 0 0,2-1 0 0,-1 0 0 16,1 0 0-16,-1-1 0 0,-1 1 0 0,3-3 0 15,2 0 0-15,-1-1 0 0,1 1 144 0,-1-1-144 0,-1 0 0 16,-2-2 144-16,-1 2-144 0,-1-2 160 0,0-1-160 0,-2 0 160 16,-1-2 16-16,-1 0 0 0,-1-1 0 0,-2 0 0 15,-2-1 192-15,0-1 32 0,-1 1 16 0,-2-3 0 16,-1 1 32-16,0-2 0 15,-1-1 0-15,-2 0 0 0,0-1-48 0,-2 1 0 0,2-1 0 0,-1 0 0 16,-1 1-80-16,1 2-32 0,1 1 0 0,1 3 0 16,0 0-112-16,-2 5-32 0,1 1 0 0,-1 2 0 15,1 4-144-15,-1 0 0 0,0 4 0 0,-2 3 0 16,0 2 0-16,-1 3 0 0,1 3 0 0,1 1 0 16,-1 1 0-16,3 0-144 0,2 1 144 0,1 0-160 15,3-2-96-15,-3-18-32 0,0 0 0 0,0 0 0 31,32 79-160-31,-32-79-48 0,0 0 0 0,0 0 0 0,61 70 32 0,-61-70 0 0,0 0 0 0,59 35 0 0,-59-35 224 0,0 0 48 16,60 23 16-16,-45-19 0 16,1-1 176-16,-1 0-160 0,5-2 160 0,-2-1-160 0,2-1 160 0,-1-2-208 15,0-2 80-15,-2 1 128 16,0-1 0-16,-3-1 0 0,1-1 0 0,-3-2 0 0,2 2 0 0,-1-1 128 16,0-2 0-16,-2-1 0 0,0-1 240 15,-2 1 32-15,-3-3 16 0,-2 0 0 0,0-2 192 0,-3-1 32 0,1-1 16 0,-4-2 0 16,2 2 48-16,-2-2 0 0,-3-1 0 0,0-2 0 15,-1 2-128-15,0 0 0 0,-1-2-16 0,-1 3 0 16,1 3-160-16,-2-1-16 0,1 3-16 0,-1-1 0 16,5 3-144-16,-2 2-32 15,1 1 0-15,-1 0 0 0,1 2-192 0,-1 1 144 0,0 1-144 0,2 2 128 16,-2 0-128-16,2 2 0 0,3 2 0 0,-2 0 0 31,3 3-448-31,0 0-64 0,1 2 0 0,2 3-16 0,0 1-832 16,0 3-176-16,1 2-16 0,-4-14-13168 0,0 0-2640 0</inkml:trace>
  <inkml:trace contextRef="#ctx0" brushRef="#br0" timeOffset="86512.5">17841 11052 21183 0,'4'-1'1888'0,"-1"-2"-1504"0,0 2-384 0,-1-1 0 0,0 0 1536 0,2-3 224 0,3-2 48 0,6-4 16 16,2-5 960-16,2-2 192 0,-1 1 32 0,-2 0 16 16,-1 2-1664-16,-3-1-336 0,-1 3-64 0,-1 1 0 15,-3-1-400-15,-1 2-80 0,1 2-16 0,-3 1 0 16,0 1-80-16,1-1 0 0,-2 3-16 0,1 1 0 15,-1 1-80-15,-1 0-16 16,0 2 0-16,0-1 0 0,0 2-96 0,0 2-32 0,-1 0 0 0,1 3 0 16,-2 0-144-16,-1 2 128 0,0 2-128 0,1 1 128 15,-1 1-128-15,0 3 0 0,0 2 0 0,0-1 0 16,2-1 0-16,0 2 0 0,1-1 0 0,0 0 0 16,1-1 0-16,-1-2 0 0,3 1 0 0,-2-2 0 0,1 1 0 0,-1-2 0 15,2 1 0-15,-2-1 0 0,1 0 0 0,-1 0 0 16,2-1 0-16,-2 1 0 15,1-1 0-15,-1-2 0 0,2-1 0 0,-2-2 0 0,1 1 0 0,-1 0 0 16,1 0 0-16,0 0 0 0,1-3 0 0,0 1 0 16,0 0 0-16,-2 0 0 0,2-2 0 0,0 1-176 0,1-2 48 15,-1 1 0 1,0 0-560-16,0-1-96 0,-2 2-32 0,2-2 0 16,-2 1-912-16,-1 1-176 0</inkml:trace>
  <inkml:trace contextRef="#ctx0" brushRef="#br0" timeOffset="86812.82">17801 11281 15663 0,'4'-3'688'0,"-2"2"144"0,1 0-656 0,-1-1-176 16,1 1 0-16,0 1 0 0,1-2 3120 0,3 0 592 0,5-1 112 0,5-2 16 15,2 0-448-15,1-1-112 0,1 2-16 0,-1 0 0 0,-1-1-2032 0,-3 3-400 16,1-1-96-16,0 1-16 15,-1 1-80-15,-1 0-32 0,1 1 0 0,-2 0 0 16,0 0-144-16,0 0-16 0,0 0-16 0,2 1 0 16,0-1-112-16,-1 0-32 0,-1 1 0 0,0-1 0 15,-1 0-64-15,-3 0-16 0,-2 0 0 0,-2 2 0 0,0-2-208 0,-2 0 144 16,0 0-144-16,-1 0 128 0,-2 0-128 0,1 1 0 16,-2-1 0-16,0 2 0 15,0-2-464-15,-3 1-80 0,2 0-16 0,-4-1 0 16,3 2-544-16,-3 1-112 0,0-2-32 0,-2 1-18656 0</inkml:trace>
  <inkml:trace contextRef="#ctx0" brushRef="#br0" timeOffset="87383.06">18561 10609 8287 0,'0'-2'736'0,"-1"2"-592"0,1 0-144 0,0 0 0 0,0 0 1440 0,0 0 256 0,0 0 48 0,1 0 16 16,1 2 1120-16,0-1 240 0,4 2 32 0,1 1 16 16,2 2-192-16,0 1-32 0,4 0-16 0,-13-7 0 15,0 0-1360-15,0 0-272 0,57 44-48 0,-57-44-16 16,0 0-720-16,0 0-160 0,63 66-32 0,-63-66 0 0,0 0-80 0,53 55-32 16,-53-55 0-16,0 0 0 0,57 50-80 0,-57-50-128 15,0 0 176-15,0 0-176 0,64 45 320 0,-64-45-64 16,0 0 0-16,0 0 0 0,0 0 96 0,65 34 16 15,-54-30 0-15,-1 0 0 0,1 1-96 0,-1-1-16 16,0-1 0-16,-1 1 0 0,-2-1-128 0,-2 0-128 16,1-1 144-16,-2 1-144 0,1 0 0 0,-1-2 0 15,-1 1 0-15,-2-2 0 16,2 1-272-16,-2 1-160 0,1-2-16 0,-2 0-16 16,0 1-656-16,0-1-128 0</inkml:trace>
  <inkml:trace contextRef="#ctx0" brushRef="#br0" timeOffset="87652.78">18921 10500 25791 0,'-4'-6'1152'0,"1"5"224"0,2 0-1104 0,-2 2-272 16,2 0 0-16,-2 2 0 0,0 1 1664 0,-4 6 256 15,-3 4 64-15,-3 8 16 0,-4 4 176 0,-1 6 48 16,0-1 0-16,-2 1 0 0,-1 2-1264 0,1-1-256 15,2-2-64-15,-1 0 0 0,2-4-144 0,0-5-48 16,0-2 0-16,2-5 0 0,1 1-48 16,2-3-16-16,4-2 0 0,1-1 0 0,1-4-176 15,2 1-32-15,3-3-16 0,-1-1 0 0,2 0-160 0,2-2 0 16,0 0 0-16,3-1 0 16,0 0-544-16,2 0-96 0,0 2 0 0,3-2-12848 15,0 1-2560-15</inkml:trace>
  <inkml:trace contextRef="#ctx0" brushRef="#br0" timeOffset="87952.91">19330 10921 30399 0,'-2'1'1344'0,"1"-1"288"0,1 2-1312 0,0-2-320 0,-2 1 0 0,2 1 0 16,0 0 1696-16,-1 3 272 0,0 2 48 0,-2 4 16 0,0 3-560 0,0 0-96 15,0 0-32-15,0 2 0 0,2 1-672 0,0-1-144 32,-1 0-16-32,1 1-16 0,2-1-48 0,-1-2 0 0,0-1 0 0,2 0 0 0,-1-1 0 0,-1 2 0 15,3-1 0-15,0-2 0 0,-1 2-32 0,0-2-16 16,-1-2 0-16,2-1 0 0,0-1-144 0,-2 0-16 16,2-1-16-16,-1 0 0 0,-1-2-224 15,2 0 0-15,-2-1 128 0,-1 0-128 16,2 0 0-16,-2 0 0 0,0-2-192 0,-2 0 192 15,1-1-1152-15,-1 2-112 0,0-1-16 0,0-1-19472 0</inkml:trace>
  <inkml:trace contextRef="#ctx0" brushRef="#br0" timeOffset="88395.85">20499 10460 6447 0,'3'-7'576'0,"-3"5"-576"0,2 2 0 0,-2-2 0 0,0 1 3040 0,-2 1 496 15,-1 0 112-15,-1 3 0 0,-3-1 16 0,-3 5 0 16,-1 2 0-16,1 4 0 0,0 2-1296 0,3 2-256 31,1 2-48-31,3 0-16 0,3-19-1280 0,0 0-272 16,0 65-48-16,0-65-16 0,0 0-144 0,13 72-32 0,-13-72 0 15,0 0 0-15,17 68-48 0,-17-68-16 0,0 0 0 0,0 0 0 16,21 64 48-16,-15-52 0 0,-3 0 0 0,1-2 0 16,-1-3 0-16,0 0 0 0,0 0 0 0,-2-2 0 15,0 0-64-15,-1-1-16 0,0 0 0 0,0 0 0 16,0-1-160-16,-1 1 0 0,1-1 144 0,-1 0-144 16,1 0 0-16,-2-2 0 0,1 1 0 0,-1-1-192 15,1 1-512-15,-1-2-128 0,0 1 0 0,-1-1-18576 16</inkml:trace>
  <inkml:trace contextRef="#ctx0" brushRef="#br0" timeOffset="88672.57">20159 10798 17503 0,'1'-3'768'0,"1"2"176"0,0-1-752 0,1 1-192 15,0 1 0-15,0-1 0 0,1-1 2176 0,5 1 416 16,5-3 80-16,6-1 16 0,5 0 576 0,3-1 112 0,3 0 16 0,2 1 16 15,1-1-1936-15,1 0-384 16,2 1-64-16,-3 1-32 0,0-2-208 0,-2 2-32 0,-1 1-16 0,-3-1 0 16,-4 1-160-16,-2 0-16 0,-4 2-16 0,-2-2 0 15,-2 1-240-15,-3-1-48 0,2 1-16 0,-2-1 0 16,0 1-240-16,-1 1 144 0,0 0-144 0,-3-1 128 16,0 2-256-16,-1 0-64 0,-2 2-16 0,0-1 0 31,-1 0-896-31,-1 2-176 0,0 1-48 0,0 1-18672 0</inkml:trace>
  <inkml:trace contextRef="#ctx0" brushRef="#br0" timeOffset="89317.15">21235 10627 19343 0,'7'-8'848'0,"-4"2"192"0,0 2-832 0,-2 0-208 0,1 2 0 0,-2 2 0 15,0-1 2960-15,0-1 560 0,-2 1 96 0,1-1 32 16,-2 4-1008-16,-1 2-192 0,-2 5-32 0,-1 2-16 16,-1 3-1584-16,-2 2-320 0,1 3-64 0,-1 3-16 15,1-1-192-15,0 1-32 0,2 1-16 0,3-2 0 16,2-1-176-16,2-2 128 0,0-18-128 0,0 0 128 15,0 0-128-15,0 0 0 0,44 75 0 0,-44-75 0 16,0 0 128-16,0 0-128 0,68 33 0 0,-48-29 128 16,0 0-128-16,1-2 192 0,-1-2-192 0,-1-2 192 0,1-1-48 15,0 0 0-15,-2-2 0 0,1-1 0 0,-1 1 80 0,-1-4 16 16,1 1 0-16,-2-1 0 0,1-1 96 0,-3 0 32 16,-1 0 0-16,-4 1 0 15,1-4 80-15,-3 0 32 0,-1-1 0 0,-2 1 0 0,-1-1-32 0,-1 1-16 16,-4 2 0-16,1 1 0 0,-2 3-16 0,-1 2 0 15,-2-1 0-15,-1 2 0 0,1 4-192 0,1 0-32 16,-1 2-16-16,-1 4 0 0,1 1-176 0,1 3 0 16,0 3 0-16,1 1 0 0,3 1-224 0,-1 2 32 15,2-17 0-15,0 0 0 16,0 0-304-16,17 75-48 0,-17-75-16 0,0 0 0 16,0 0-64-16,45 62-16 0,-45-62 0 0,0 0 0 15,0 0 160-15,61 33 32 0,-42-29 0 0,-1-2 0 0,-1-1 288 0,0-2 160 0,0-1-160 0,0-2 160 16,-2 1 0-16,-1-1 0 0,1-2 0 0,-1 1 0 15,-2-1 128-15,1-3 64 0,-3 2 0 0,3-1 16 16,1-1 240-16,0 0 32 0,0-3 16 0,-3-2 0 16,-4 0 80-16,-4-2 0 0,-3-1 16 0,-1-1 0 15,-3-2 128-15,-1-1 32 16,0 0 0-16,-2 0 0 0,0-2-128 0,-2 2-32 0,1-2 0 0,-1 1 0 0,1 2-352 0,-2 0-80 16,1 3-16-16,-1 0 0 0,1 5-304 0,-3 0-64 15,0 4-16-15,0 4 0 16,1 2-928-16,1 4-192 0,2 3-48 0,1 2 0 15,2 2-368-15,2 1-80 0,3 2 0 0,2 2-18192 16</inkml:trace>
  <inkml:trace contextRef="#ctx0" brushRef="#br0" timeOffset="89717.7">22008 10788 2751 0,'14'-3'256'0,"-7"1"-256"0,2 0 0 0,-4 1 0 0,1-1 2720 0,-2 2 496 0,0 0 112 0,5-1 0 16,4 1 864-16,4-2 160 0,2 4 48 0,-3-1 0 16,-1 4-1808-16,-3 0-352 0,-1 2-80 0,-4 2-16 15,-3-1-1136-15,-1 4-240 0,-3-1-32 0,-1 2-16 16,-2 1-400-16,-3 0-64 0,-1 1-32 0,0 1 0 15,-3-1-224-15,0 1 0 0,-1 0 128 0,-2-1-128 0,2-1 0 0,-2 0 0 16,2 0 0-16,0-1 0 0,-1 0 0 0,4-3 128 16,-1-2-128-16,2 1 0 0,2-2 304 0,2-2-48 15,0 0 0-15,3-3 0 0,2 1 208 0,2-1 48 16,3-1 0-16,3-1 0 0,1-1 64 0,5-2 0 16,2 0 16-16,3 0 0 0,2-1 64 0,1 0 16 15,0 0 0-15,0-1 0 0,0 2-64 0,1-1-16 16,1 0 0-16,-1 0 0 0,0 1-80 0,4 0 0 15,7 2-16-15,0-1 0 0,-2 1-288 0,-7-1-48 0,-8 1-16 16,-6 1 0-16,-3 0-288 0,-3 0-64 0,0 3-16 0,-6 0 0 31,-3 1-1008-31,2 2-208 0,5 1-32 0,-2 0-20608 0</inkml:trace>
  <inkml:trace contextRef="#ctx0" brushRef="#br0" timeOffset="90218.52">22871 10393 24879 0,'6'-5'1088'0,"-3"4"256"0,-1 0-1088 0,3 1-256 0,-3 1 0 0,1 0 0 0,3 4 1408 0,2 0 208 0,-8-5 48 0,0 0 16 16,57 50 240-16,-57-50 32 0,51 48 16 0,-51-48 0 15,0 0-864-15,70 68-160 0,-70-68-48 0,0 0 0 16,61 65-512-16,-61-65-96 0,0 0-32 0,57 57 0 16,-57-57-112-16,0 0-16 0,0 0-128 0,59 54 192 0,-59-54 0 0,0 0 0 15,0 0 0-15,0 0 0 0,0 0 0 0,54 38 0 16,-49-35 0-16,1-1 0 0,-2-1-192 0,0-1 0 15,1 0 128-15,-2-1-128 0,1-1-176 0,-1-1-80 16,-1 0 0-16,0 1-16 16,1-1-1344-16,-3-1-272 0</inkml:trace>
  <inkml:trace contextRef="#ctx0" brushRef="#br0" timeOffset="90440.09">23131 10384 22111 0,'-4'-4'976'0,"2"3"208"0,2-1-944 0,0 2-240 0,0 0 0 0,2 2 0 16,-1 0 1760-16,1 4 304 16,0 4 64-16,-2-10 16 0,0 0 272 0,0 0 48 0,0 79 16 0,-4-56 0 15,-1-1-1168-15,-4-1-224 0,-2 2-64 0,-2-2 0 16,-2 0-512-16,-1-2-96 0,-1-2-32 0,-3-3 0 16,2-1-64-16,2-2-32 0,2-1 0 0,2-3 0 15,0 0-288-15,2 0 160 0,3-1-160 0,0-2 128 31,2-1-576-31,2-1-112 0,1 1-16 0,2-1-18880 0</inkml:trace>
  <inkml:trace contextRef="#ctx0" brushRef="#br0" timeOffset="91201.44">23527 10716 13823 0,'5'-1'1216'0,"1"-2"-960"0,-3 3-256 0,-2 0 0 0,2-1 1712 0,1-1 288 0,5-1 64 0,5-1 16 0,4 0 912 0,0-2 176 15,1 2 32-15,-4 2 16 0,-2 1-1248 0,-3 1-256 16,0 1-48-16,-3 2-16 16,-1 2-816-16,-4 0-176 0,0 2-16 0,-4 0-16 0,-2 3-368 0,-3 0-64 15,-1 1 0-15,-4 2-16 16,-3 3-176-16,-2-1 192 0,-2 1-192 0,1-1 192 0,-2 1-192 0,2-1 128 15,0 1-128-15,1-2 128 0,4 0-128 0,2-1 192 16,2-2-192-16,4-1 192 0,2-1-64 0,3-2-128 0,3 0 192 0,2-2-64 16,2 1 112-16,3-2 16 0,4-1 0 0,0 0 0 15,3 0 176-15,2-2 32 0,0 1 16 0,3-2 0 16,0 0 80-16,2-2 16 0,2 1 0 0,-2-2 0 16,-7-1-16-16,2-1 0 0,1 1 0 0,-1 0 0 15,-5-2-16-15,1 1 0 0,-2 0 0 0,-2 1 0 16,-2 0-288-16,-2 1-48 0,-2 0-16 0,0 2 0 15,-2-1-192-15,-2 2 0 0,-1 0-144 0,1 2 144 16,-2 1-1184 0,0 1-144-16,-2 2-16 0,-2-1-13296 0,0 4-2640 0</inkml:trace>
  <inkml:trace contextRef="#ctx0" brushRef="#br0" timeOffset="91725.49">24839 10292 17503 0,'-2'0'1552'0,"1"2"-1232"0,1-1-320 0,0 1 0 0,0 0 1120 0,0 3 160 0,1 3 48 0,-1 6 0 0,0-14 608 0,0 0 128 15,12 74 32-15,-12-74 0 0,0 0-608 0,22 86-112 16,-22-86-32-16,0 0 0 0,27 85-384 0,-27-85-64 16,0 0-32-16,20 80 0 0,-20-80-336 0,0 0-64 15,13 69-16-15,-13-69 0 0,0 0-64 0,0 0-32 0,8 71 0 16,-6-58 0-16,-1-1-112 0,-1-3-32 15,0-1 0-15,0-1 0 0,0-2-208 0,0-1 176 0,-1-3-176 16,1 1 160-16,0-2-160 0,1 0 0 0,-1-2 0 0,0 0 0 31,1-3-1280-31,-1 0-144 0,-1-2-32 0,-2-2-15552 0</inkml:trace>
  <inkml:trace contextRef="#ctx0" brushRef="#br0" timeOffset="91898.9">24616 10620 23951 0,'5'-4'1056'0,"0"2"224"0,2 1-1024 0,0 0-256 0,0 1 0 0,-2 0 0 0,3-2 2368 0,6 2 400 16,11-1 96-16,10-2 16 0,6-1-560 0,5-2-96 15,3-1-32-15,3-3 0 0,2 2-976 0,-3-2-208 16,-6 0-48-16,-7 3 0 0,-5 0-400 0,-5 1-96 16,-6 2-16-16,-3 1 0 0,-5 3-448 0,-6 1 0 15,-2 4-208-15,-6 0-13744 16,-1 4-2752-16</inkml:trace>
  <inkml:trace contextRef="#ctx1" brushRef="#br0" timeOffset="8252.94">26578 17540 0,'0'0'0,"0"0"16,0 0 0,-133-7-1,133 7-15,0 0 0,0 0 16,0 0-1</inkml:trace>
  <inkml:trace contextRef="#ctx0" brushRef="#br0" timeOffset="93788.34">26064 10422 6191 0,'2'-3'560'0,"0"1"-560"0,1 0 0 0,-3 2 0 15,0-1 0-15,1-1 0 0,2 0 640 0,0-4 112 16,1-1 16-16,-1 0 64 0,1 1 704 0,-1 2 128 15,-2 1 48-15,1 0 16 0,-2 3 432 0,0 0 80 16,-3 2 0-16,2 1 64 16,-1 2 160-16,1 2 32 0,1-7 16 0,0 0 48 0,0 0-384 0,-5 51-80 0,5-51-16 0,-1 40 32 15,1-40-1008-15,3 46-192 0,-3-46-32 0,4 54 16 16,-4-54-592-16,9 52-128 0,-9-52-32 0,0 0 48 16,18 67-192-16,-18-67 0 15,0 0-160-15,31 70 160 16,-31-70-176-16,0 0 48 0,40 62 0 0,-40-62 128 0,0 0-160 0,0 0 160 0,0 0-160 0,43 48 160 31,-43-48 0-31,0 0 0 0,0 0-128 0,0 0 128 0,51 6 0 0,-38-10 0 0,2-3 160 0,-3-2-32 0,2 1 256 16,-1-2 64-16,-1-4 0 0,0 1 0 0,-1 0 96 0,-1-1 16 31,0-1 0-31,-2-2 0 0,1 0-80 0,-2-2-16 16,-2 1 0-16,0 0 0 0,-3-2-80 0,1 2-32 15,-1-2 0-15,-2 3 0 0,0 0-80 0,0 1-16 16,-3 4 0-16,1 0 0 0,0 1-96 0,-1 4-32 15,1 1 0-15,0 4 0 0,-1 0-128 0,-2 5 0 16,3 3 0-16,-3 3 128 0,3 4-128 0,-3 3-144 16,5-16 144-16,-4 42-208 15,4-42-176-15,3 52-48 0,-3-52 0 0,11 55 0 16,-11-55-144-16,0 0-16 0,36 68-16 0,-36-68 0 0,0 0 240 0,45 51 48 0,-45-51 16 0,0 0 0 16,55 24 304-16,-55-24-128 0,0 0 128 0,55 4 0 15,-55-4 0-15,32-7 0 0,-16 0 0 0,-2-1 0 16,-1-2 384-16,0-1 0 0,-2 4-16 0,-1-2 0 15,-2 1 160-15,-1-1 48 0,0-2 0 0,0-3 0 16,0-3 64-16,-2-2 0 0,-2-2 16 0,-2 1 0 16,0 5-16-16,-1-4-16 0,-2 0 0 0,-4-4 0 15,-1-4-160-15,-2 0-16 0,4 5-16 0,-2-1 0 16,-5 1-192-16,4 2-48 0,2 4 0 0,-1 1 0 16,-3 1-192-16,0-1 0 0,2 6-144 0,2 0 144 15,2 5-704-15,1 0-32 0,0 2-16 0,0 2 0 16,-1 3-576-16,1 3-112 0,2 2-32 0,1-8-13376 15,0 0-2672-15</inkml:trace>
  <inkml:trace contextRef="#ctx0" brushRef="#br0" timeOffset="94230.65">26867 10726 10127 0,'2'-4'896'0,"-1"1"-704"0,1 2-192 0,1-1 0 0,-2 1 1856 0,0-1 320 0,2 2 80 0,1-1 16 0,3-2 1232 0,3 2 240 0,2-2 48 0,-1 1 16 16,-11 2-1248-16,0 0-256 0,0 0-64 0,47 0 0 15,-47 0-1312-15,0 0-272 0,0 0-48 0,0 0-16 16,0 0-240-16,52 24-48 0,-52-24-16 0,0 0 0 16,0 0-288-16,0 0 160 0,0 0-160 0,0 0 128 0,13 57-128 0,-15-49 0 15,1 0 0-15,-1-1 0 16,-1-2 0-16,2-1 0 0,0 1 0 0,1-1 0 0,-2-1 0 0,2-2 0 15,3 1 0-15,0-1 0 16,0-1 0-16,-3 0 0 0,0 0 0 0,0 0 0 16,0 0 0-16,55 4-272 0,-55-4 64 0,0 0 16 15,56 12-128-15,-56-12-32 0,0 0 0 0,0 0 0 0,60 33 32 0,-60-33 16 16,0 0 0-16,0 0 0 0,0 0 144 0,28 56 32 16,-28-56 0-16,-7 24 0 0,-2-13 128 0,-2 0 144 0,-3-1-16 15,-4 0-128-15,-5-2 464 0,0-2-16 0,-2 0 0 0,0-3 0 16,-1 1 64-16,3-3 16 0,1 1 0 0,1-1 0 15,1-1 80-15,3 0 16 0,3-1 0 0,3-1 0 16,1 1-400-16,3-2-80 0,2 2-16 0,3-4 0 31,3 2-544-31,2 2-112 0,2 0-32 0,2-1-12912 16,3 2-2592-16</inkml:trace>
  <inkml:trace contextRef="#ctx0" brushRef="#br0" timeOffset="94644.86">27298 10435 31327 0,'-5'-7'1392'0,"2"4"272"0,0 0-1328 0,3 2-336 0,1-1 0 0,1 1 0 0,-1 1 720 0,2 0 80 0,0 0 16 0,4 1 0 0,1 4 928 0,-8-5 192 0,0 0 48 0,0 0 0 15,57 38-1248-15,-57-38-240 16,0 0-48-16,55 48-16 15,-55-48-48-15,0 0-16 0,61 56 0 0,-61-56 0 16,0 0 0-16,53 54 0 0,-53-54 0 0,0 0 0 16,0 0-80-16,58 57-16 0,-58-57 0 0,0 0 0 15,0 0-144-15,0 0-128 0,50 45 144 0,-50-45-144 0,0 0 0 0,0 0 0 16,0 0 0-16,0 0 0 16,56 21-704-16,-56-21-48 0,0 0 0 0,0 0 0 15,0 0-864-15,26-6-176 0</inkml:trace>
  <inkml:trace contextRef="#ctx0" brushRef="#br0" timeOffset="94883.04">27534 10345 9215 0,'-8'-5'816'0,"4"4"-656"0,2 1-160 0,-1 0 0 16,2 1 5024-16,-1 2 976 0,1 0 192 0,-3 4 32 15,0 3-2896-15,-5 4-576 0,-1 4-112 0,-1 5-16 16,-5 2-1312-16,4 0-256 0,2-4-48 0,0 1-16 15,-3 1-192-15,0 1-32 0,-2 4-16 0,2-2 0 16,2-7-352-16,0 1-64 0,-1 1-16 0,-2 1 0 16,0-3-320-16,1-2 0 0,2-3 0 0,3-1 128 15,3-4-128-15,0-1 0 0,-2-1-128 0,4-1 128 16,1-2-912-16,4-1-112 0,2 0 0 0,2-2-19424 16</inkml:trace>
  <inkml:trace contextRef="#ctx0" brushRef="#br0" timeOffset="95279.95">27640 10619 24879 0,'3'0'2208'0,"1"0"-1760"0,0 0-448 0,-1 0 0 15,0 0 912-15,3 0 112 0,-6 0 0 0,0 0 16 16,38 1 1136-16,-38-1 240 0,39 3 32 0,-39-3 16 15,47 6-1216-15,-47-6-240 0,0 0-48 0,61 17-16 16,-61-17-560-16,0 0-128 0,0 0 0 0,0 0-16 16,55 50-112-16,-55-50-128 0,0 0 176 0,0 0-176 15,1 53 192-15,-8-42-64 0,-1 0 0 0,-4-2-128 16,1-2 352-16,-2 0-32 0,4-3-16 0,-1 2 0 16,3-2 16-16,1-1 0 15,2-2 0-15,2 1 0 0,2-1-320 0,3 0 160 0,1-1-160 0,2 2 128 16,1-2-128-16,-7 0 0 0,0 0 0 0,0 0-176 15,0 0 176-15,50 11-208 0,-50-11 80 0,0 0 128 0,0 0-160 0,59 37 160 16,-59-37 0-16,0 0-144 0,56 47 144 0,-56-47 0 16,0 0 0-16,0 0 0 0,22 70 192 0,-28-51 64 15,-5-3 0-15,-3 0 16 0,4-5 256 0,-3-1 48 16,-3 2 16-16,-1-1 0 0,-4-1-144 0,0 1-16 16,1-1-16-16,-2 0 0 0,3-3-416 0,2 1-144 15,2-1 0-15,-2-1-21408 16</inkml:trace>
  <inkml:trace contextRef="#ctx0" brushRef="#br0" timeOffset="187159.2">16732 11687 7359 0,'1'-2'656'0,"1"1"-528"0,-1 1-128 0,0 0 0 0,1 0 672 0,-1-2 96 16,3 1 32-16,4 0 0 0,0-1 160 0,2 1 48 15,1 1 0-15,1 0 0 0,-1 1-32 0,2 2 0 0,1 0 0 0,-2 0 0 16,-2-3-160-16,3 3-48 0,3-2 0 0,2 2 0 15,4 0-144-15,4-1-48 0,2 0 0 0,0 1 0 16,1-2-80-16,2 0-32 0,3 1 0 0,2-1 0 16,1 1-224-16,3-1-48 15,1 1-16-15,1-1 0 0,-7-2 16 0,1-1 16 0,0 1 0 0,4-4 0 16,1 3-48-16,0-4-16 0,-6 3 0 0,0 0 0 16,2 2 208-16,-3 1 32 0,-1 1 16 0,-7 1 0 15,-3 2 112-15,-5-3 32 0,-5 2 0 0,0-1 0 0,0 0-64 16,-2 3-16-16,2 0 0 0,-2 1 0 0,-1-2-16 0,0 2-16 15,-2-2 0-15,-1 0 0 0,-1 1-176 0,-2-1-48 16,0-1 0-16,-1 0 0 0,0-2-16 0,-2 2 0 16,-1-2 0-16,-1 1 0 0,1-2-48 0,-1 1-16 15,-1-1 0-15,-1 0 0 0,0 0-128 0,1 0 160 16,-1 0-160-16,-3 0 160 0,2-1-160 0,-3 1 0 16,-2 0-160-16,1 0 160 15,-2 0-1248-15,-1 1-160 0,-1-1-16 0,0 0-12400 0</inkml:trace>
  <inkml:trace contextRef="#ctx0" brushRef="#br0" timeOffset="188134.37">18541 11743 8287 0,'-4'0'736'0,"1"0"-592"0,5 0-144 0,1-1 0 0,1 1 768 0,0-2 128 16,2 1 32-16,4 0 0 0,5-4 496 0,8 1 112 15,2-2 0-15,3-1 16 0,2 2 224 0,4-1 32 16,7-1 16-16,1 0 0 0,2 3-352 0,-2-1-80 16,-3 3-16-16,-6 0 0 0,-1 1-240 0,-3-1-48 15,1 2-16-15,-3-1 0 0,-2 1-336 0,1-1-64 16,-1-1-16-16,2-1 0 0,1 2-80 0,0-2-32 16,-2 0 0-16,-4 0 0 0,2 2 0 0,-2-3 0 0,-1 2 0 15,-3 0 0-15,-4 0-96 0,-1-1 0 0,-2 2-16 0,-2 0 0 16,-4-1-144-16,-2-1-32 0,-1 2 0 0,-2-1 0 15,-3 0-64-15,-1 0-32 0,-1-1 0 0,-3 2 0 16,-1-2-32-16,0 0 0 0,-3 2 0 0,1-1 0 16,1 1-128-16,-1 1 0 0,1-1 0 0,0 1 0 15,0 0 0-15,0 1 0 0,2 0 0 0,-1 1 0 16,1 1-416 0,-1 1-16-16,1 0 0 0,1 2 0 0,-2 1-1712 0,2 0-352 15</inkml:trace>
  <inkml:trace contextRef="#ctx0" brushRef="#br0" timeOffset="189309.01">21227 11482 1839 0,'-4'1'160'0,"1"-1"-160"0,1 0 0 0,4 0 0 0,1 0 384 0,-3 0 32 15,0-1 16-15,0 1 0 0,0 0 160 0,0 0 48 16,0 0 0-16,1 0 0 0,0-2 16 0,2 2 16 16,-1 0 0-16,0 0 0 0,0-1 160 0,1 1 48 15,-2 0 0-15,2 0 0 0,-2-1 80 0,1 1 0 16,-1 0 16-16,-1 0 0 0,0 0 112 0,0 0 32 15,0 0 0-15,0 0 0 0,0 0-224 0,-1 0-32 0,1 0-16 0,0 1 0 16,-2-1-336-16,1 0-64 0,-1 1 0 0,1 1-16 16,0-2 0-16,-1 1 0 0,2-1 0 0,-1 0 0 15,-1 0 96-15,2-1 32 0,0 1 0 0,0-2 0 16,0 2 64-16,-1 0 16 0,1-1 0 0,0 1 0 16,-1 0-128-16,1 0-32 0,0-1 0 0,0 1 0 15,0 0-80-15,0-2-16 0,0 2 0 0,0-1 0 16,0 1-96-16,0 0-32 0,-2-2 0 0,2 2 0 15,0 0 0-15,0 0-16 0,0-1 0 0,0 1 0 16,2 0 32-16,-1 0 16 0,2 0 0 0,-2 0 0 16,3 0-80-16,1 0-16 0,0-1 0 0,2 1 0 0,2 0 64 15,-1 0 16-15,2 0 0 0,2 1 0 0,0 0-32 0,1 1-16 16,1-1 0-16,0 2 0 0,0-2-48 0,1 1-16 16,0-1 0-16,1 1 0 0,-2-2-32 0,3 1-128 15,0 1 192-15,1-2-64 0,2 0 0 0,2 0 0 0,1 0 0 16,1 0 0-16,-1 0 64 0,2 0 16 15,0 0 0-15,-1-2 0 0,0 2 64 0,0-3 16 0,1 2 0 0,-1-1 0 16,-3 0-80-16,-2-1-16 0,-2 1 0 0,-4 1 0 16,-2 0 16-16,-2 1 0 0,-3 0 0 0,-2 0 0 15,-1 0-16-15,-1 1 0 0,-2-1 0 0,0 0 0 16,0 1-16-16,-1-1-16 0,0 0 0 0,-4 2 0 16,3-2-160-16,-3 0 160 0,4 1-160 0,-2-1 160 15,0 2-160-15,0-1 0 0,-1 0 0 0,0 1 0 0,0 1 0 16,-2-2 0-16,2 2-160 0,-3 0 160 15,1 0-592-15,-1-1-32 0,0 1 0 0,-1 1-11936 16,-1 2-2400-16</inkml:trace>
  <inkml:trace contextRef="#ctx0" brushRef="#br0" timeOffset="190244.86">22724 11520 7359 0,'0'1'656'0,"0"-1"-528"0,2 0-128 0,0-1 0 0,1 1 912 0,1 0 160 0,4-1 16 0,3-1 16 15,6-1 496-15,4 1 80 0,2-3 32 0,3 1 0 16,1 1 128-16,3-1 16 16,0 0 16-16,-2 0 0 0,2 1-208 0,-2-2-64 0,3 3 0 0,-3-3 0 15,-1 1-416-15,-2 0-96 0,-1 0 0 0,0-1-16 16,2 1-240-16,1 0-64 0,2 0 0 0,2-1 0 16,0 1-192-16,-1 0-32 0,0 1-16 0,-5 0 0 0,-4 1-160 0,-1 0-48 15,0-1 0-15,-2 2 0 0,-2-2-64 0,-2 2 0 16,-4-2-16-16,-2 3 0 0,-1 0-48 0,-2 0-16 15,-2 0 0-15,-2 0 0 0,-1 0-48 0,-1 0-128 16,-2 0 192-16,-2 1-64 0,1 1-128 0,-3-1 128 16,-1 0-128-16,-1 1 128 0,1 1-128 0,-1 1 0 15,-1-1 0-15,0 1 0 16,2 2-672-16,0-2-16 0,0 2 0 0,0 1-17136 0</inkml:trace>
  <inkml:trace contextRef="#ctx0" brushRef="#br0" timeOffset="190925.66">26052 11400 4607 0,'2'0'400'0,"-1"0"-400"0,-1 0 0 0,0 0 0 0,0 0 1216 0,2-1 144 0,0 1 48 0,3 0 0 0,5 0 704 0,2-2 160 16,4 2 32-16,2-1 0 0,2 1-352 0,1 0-64 15,5-2-16-15,-1 1 0 0,-1 1-256 0,0 0-48 16,0-2-16-16,1 2 0 0,2 0-336 0,0 0-64 15,0 0 0-15,-2 2-16 0,2 1-144 0,-1-2-32 16,-1 2 0-16,1-2 0 0,-1 2-336 0,-2 0-80 31,-2-2-16-31,-3 1 0 0,-1 1-176 0,0-2-32 0,1 0-16 0,-2-1 0 16,-3 2-96-16,-2-1-16 0,-3-1 0 0,-2 2 0 16,-3-2-48-16,-2 0-16 0,-1 0 0 0,-1 0 0 15,-3 1-128-15,-3-1 128 0,-2 2-128 0,-2-2 128 16,-2 0-128-16,-1 1 0 0,-2-1-192 0,-1 0 192 31,-1 0-1232-31,-2 1-128 0,3-1-32 0,0 2-15824 0</inkml:trace>
  <inkml:trace contextRef="#ctx0" brushRef="#br0" timeOffset="191497.45">27174 11411 7359 0,'-17'-3'656'0,"9"2"-528"0,1 0-128 0,2-1 0 0,4 1 1520 0,1 1 272 0,1 0 48 0,-1-2 16 0,0 1 1184 0,5 0 240 16,2-1 48-16,5 1 16 0,4 1-896 0,5-3-176 16,2 1-32-16,5 0-16 0,4 0-672 0,5-1-128 15,-2 1-16-15,4-1-16 0,3 0-560 0,0-1-128 16,2 2 0-16,-2 1-16 0,-1 1-288 0,-1 1-48 15,-5 2-16-15,-2 0 0 0,-5 0-64 0,-4 0-16 0,-1-1 0 0,-4 3 0 16,0-3 0-16,-4 3 0 0,-2-2 0 0,-2-1 0 16,-2 1-80-16,-5-1-32 0,-1 0 0 0,-5 1 0 15,1 1-144-15,-5 2 0 0,-3 3 0 0,-1-1 0 16,0 2-800-16,-6 3-96 0</inkml:trace>
  <inkml:trace contextRef="#ctx0" brushRef="#br0" timeOffset="196469.77">29241 10477 12895 0,'0'-5'1152'0,"0"-1"-928"0,0 2-224 0,1 1 0 0,2 2 1632 0,-2-5 288 0,1-4 48 0,1-4 16 0,1-6 1120 0,1-1 224 16,0 0 64-16,0 2 0 0,0 5-1216 0,-3 4-256 16,1 3-32-16,-1 3-16 0,-1 1-864 0,0 3-176 15,1 3-48-15,-2 3 0 0,-2 2-304 0,1 2-64 16,1-10-16-16,0 0 0 15,-7 50-96-15,7-50-32 0,-7 48 0 0,7-48 0 16,-7 59-48-16,7-59-16 0,-4 59 0 0,4-59 0 0,-6 70-16 0,6-70-16 0,-4 70 0 0,4-70 0 31,-3 67 32-31,3-67 16 0,-1 53 0 0,1-53 0 0,-2 44 32 0,2-44 0 16,0 0 0-16,0 51 0 0,0-51 0 0,0 0 0 0,0 0 0 0,0 0 0 16,2 49-64-16,-2-43-16 15,0-2 0-15,0-1 0 0,0 0-48 0,0-2-128 16,0 1 192-16,-2-1-64 0,2-1-128 0,0 0 0 0,-1 0 0 0,-1-1 0 15,2-1 0-15,-3 2-176 0,2-3 16 0,0 1 0 16,-1-1-640 0,1 0-128-16,-2 0-32 0,3-1 0 0,-1 0-320 0,1-1-64 0,0 0 0 0,1-1-17456 15</inkml:trace>
  <inkml:trace contextRef="#ctx0" brushRef="#br0" timeOffset="196800.31">28762 10634 20271 0,'-3'-1'896'0,"3"1"192"0,0 0-880 0,1 1-208 0,1-1 0 0,1 2 0 0,-3-2 1792 0,0 0 320 0,0 0 64 0,67 11 16 0,-67-11 576 0,81 7 112 0,-33-6 32 0,-3-1 0 16,-14 0-1408-16,5-1-288 0,3-2-48 0,8-1-16 16,4-2 416-16,2 1 80 0,2-4 16 0,-7 1 0 31,-7-1-1824-31,-4-1-352 0,-6 2-80 0,-3-1-16 0,-4 1 608 0,-4 1 320 0,-1 1-48 0,-5 1 0 0,-2 0-112 0,-2 1-32 16,-1 1 0-16,-4 2 0 0,0-1-128 0,-4 2 0 15,1 0-160-15,-4 3 160 16,1 0-848-16,-2 1-80 0,-1 3-16 15,-3 2-19344-15</inkml:trace>
  <inkml:trace contextRef="#ctx0" brushRef="#br0" timeOffset="214167.74">31785 11024 9215 0,'4'0'816'0,"0"0"-656"0,1 0-160 0,-3 0 0 0,1 0 2064 0,1-1 384 16,2-1 80-16,5 2 16 0,4-1 912 0,3-1 192 15,2 1 48-15,4 0 0 0,1-1-1328 0,3 1-256 16,2-2-48-16,1 0-16 0,-3 2-976 0,2-3-208 15,-2 1-32-15,1 1-16 0,-3 1-320 0,0-1-64 16,-2 1-16-16,-2 0 0 0,0-1-32 0,-5 2 0 16,-2-1 0-16,-2 1 0 0,-2 0-80 0,-1 0-32 0,-2 0 0 0,0 0 0 15,-1 0-144-15,-2 0-128 16,0 1 192-16,-1-1-192 0,0 2 0 0,-1-2 0 0,0 1 0 0,-1 0 0 31,0 1-544-31,-2-1-16 0,0 2 0 0,-2 0 0 16,1 0-896-16,-3 2-176 0</inkml:trace>
  <inkml:trace contextRef="#ctx1" brushRef="#br0" timeOffset="137037.92">30964 17393 0,'0'0'0,"0"0"0,0 0 0,0 0 16,0 0 0,44-78-1,-23 63 1,-172-244 0,56 54-1,306 63 63,-136 209-78,-27 10 16,-13 10 0,-22-19-1,-10-26 1,-12-33-1,-5-9 1,-7-34 0,-10 3-1,-19-6 1,-26-2 0,-6-2-1,40 29 1,36 24-1,27 14 1,2 0 0,-16-11-1,-9-10 1,-24-21 0,-25-5-1,-6 7-15,5 10 16,8 25 15,31 73-31,67 132 31,-150 8-31</inkml:trace>
  <inkml:trace contextRef="#ctx0" brushRef="#br0" timeOffset="-206799.63">30379 10143 25791 0,'2'-3'2304'0,"1"1"-1856"0,-2 1-448 0,-1 1 0 0,0 0 1728 0,0 0 256 0,0 0 64 0,0 0 0 16,0 0 48-16,0 0 16 0,35 0 0 0,-35 0 0 16,0 0-1296-16,0 0-256 0,0 0-48 0,12 51-16 15,-12-51-48-15,-8 38 0 0,8-38 0 0,-16 48 0 16,16-48-16-16,-16 48-16 0,16-48 0 0,-17 51 0 16,7-19-144-16,0 5-16 0,0 3-16 0,0-1 0 15,10-39-64-15,-12 71-16 0,12-71 0 0,-9 63 0 16,9-63 32-16,-5 64 16 0,5-64 0 0,-2 61 0 15,2-61-64-15,-3 53-16 0,3-53 0 0,0 0 0 0,-2 47 48 16,2-47 0-16,0 0 0 0,0 0 0 0,0 0 144 0,0 0 48 16,0 0 0-16,-3 44 0 0,3-44-112 0,0 0-32 15,0 0 0-15,0 0 0 0,-6 0 16 0,6 0 0 16,0-4 0-16,-1-1 0 0,1 1-64 0,-2-2-16 16,4 2 0-16,-1-3 0 0,2 0-160 0,1-1 128 15,2-2-128-15,2-2 128 0,5-2-128 0,3-3 0 16,2 0 0-16,5-1 0 0,3-2 0 0,5 0 0 15,3 2-160-15,2 1 160 0,-2 3-384 0,-3 4 32 0,-2 4 0 16,-29 6 0-16,48-5 48 0,-48 5 16 0,0 0 0 0,55 13 0 16,-55-13 288-16,0 0-192 0,40 36 192 0,-40-36-160 15,0 0 160-15,21 65 0 0,-21-65-144 0,3 47 144 16,-3-47 0-16,-7 48 0 0,7-48 0 0,-14 44 0 16,3-23 0-16,-2-3 0 0,-3-1 128 0,-2-1-128 15,-5-1 320-15,-2-3 0 0,-3-1-16 0,-2-4 0 16,-1 0 224-16,3-4 48 0,1 0 16 0,3-2 0 15,0-1-176-15,1-1-32 0,2-1-16 0,3-1 0 16,-1 1-672-16,-1-3-128 0,-4-2-16 0,-4-3-15440 16,-1-1-3088-16</inkml:trace>
  <inkml:trace contextRef="#ctx0" brushRef="#br0" timeOffset="-202738.19">16486 11705 4607 0,'0'0'400'0,"0"-1"-400"0,0-1 0 0,0 2 0 0,1 0 512 0,-1 0 32 15,0-1 0-15,0 1 0 0,0 0 592 0,0 0 112 16,0 1 32-16,-1 1 0 0,1 0-16 15,-1 3 0-15,1-2 0 0,0 1 0 0,0 1-272 0,0 1-48 16,0 1-16-16,1-1 0 16,0 1-352-16,2 1-64 0,0 1 0 0,0-1-16 0,0 2-112 0,1 2-32 15,-1-3 0-15,0 4 0 0,1-2-80 0,0 1-16 16,2 0 0-16,-3 1 0 0,1 1 32 0,0 0 0 16,0-1 0-16,-1 1 0 0,1-1-80 0,-1 0-16 15,0-1 0-15,1 0 0 0,0-2 176 0,1 1 16 0,0 0 16 0,1 0 0 16,0 1-144-16,1-1-48 0,1 0 0 0,1 1 0 15,1-2-208-15,-1-1 0 16,3 1 0-16,-12-10 0 0,0 0 0 0,0 0 144 0,60 40-144 0,-44-33 128 16,1 0-128-16,0-1 160 0,3-1-160 0,-2 0 160 15,0 0-160-15,2-2 192 0,1 0-192 0,1-2 192 16,-1 2-192-16,0-1 160 0,-3 0-160 0,2 0 160 16,-2 1-16-16,-2-1 0 0,-6 0 0 0,3 1 0 15,1-1-144-15,4 3 160 0,5-1-160 0,1 0 160 16,1 2-160-16,1 0 128 0,-1-2-128 0,0 0 128 0,2 2-128 0,1-4 0 15,2 3 0-15,1-2 0 0,2-2 0 0,1-2 192 16,0-1-192-16,2-2 192 0,4 0-48 0,-8 1 0 16,-5 0 0-16,3 0 0 0,8 0-16 0,6 1 0 15,4-1 0-15,4 1 0 0,5 1-128 0,0-1 192 16,3-2-192-16,-1 0 192 0,2-3-64 0,-3-2-128 16,1 1 192-16,3-1-64 0,7 2-128 0,6 0 0 15,6 2 144-15,-2 0-144 0,-4 0 0 0,-9-1 0 16,-8 2 0-16,4 0 128 0,9 1-128 0,2 1 0 15,5 4 128-15,-3-4-128 0,-4 2 208 0,-5-2-16 0,-1 0-16 16,3 1 0-16,5 2-48 0,5 2 0 0,2 3 0 0,0-3 0 16,-1 1-128-16,-4-3 0 0,1 2 0 0,4-2 0 15,8 5 0-15,1 0 0 16,-1 1 0-16,-1-3 0 0,1-1-128 0,2 1 128 0,3 3 0 0,5 0 0 16,1 3 0-16,-10-3 0 0,-14-5 0 0,9 3 0 15,15 1 0-15,3 2 192 0,1 2-192 0,-7-1 192 16,-10-2 64-16,-4 0 32 0,-1 1 0 0,1 4 0 15,1 2 32-15,-2 1 0 0,-5 1 0 0,-6-2 0 32,-7-1-144-32,-1 1-32 0,6 1 0 0,-2 4 0 0,2-2-144 0,-8 2 0 15,-2 1 0-15,-7 0 0 0,-7 1 0 0,-44-21 0 16,78 43 0-16,-78-43 0 0,62 41 0 0,-62-41 0 16,56 39 0-16,-56-39 0 0,0 0 0 0,63 54 128 15,-63-54-128-15,0 0 192 0,45 51-32 0,-45-51 0 16,0 0 0-16,0 0 0 0,0 0-16 0,51 63 0 15,-43-54 0-15,1-1 0 0,-1-2-144 0,2-2 0 16,0 0 144-16,3-4-144 0,-2 0 144 0,2-1-144 16,-1-3 192-16,2-3-192 0,3-2 384 0,2-2-48 15,-1-1 0-15,2 0 0 0,1-2-16 0,2-3-16 16,2-3 0-16,2-1 0 0,3 1-176 0,2-3-128 0,5 2 192 0,2-1-192 16,2-1 128-16,5-2-128 0,3-2 0 0,3-2 0 15,5 3 0-15,-1-1 0 0,1 4 0 0,-5 2 0 16,-3 1 0-16,9 0-176 0,10-2 176 0,6 2-208 15,2 4 208-15,3-1 0 0,3 2-160 0,3-1 160 16,2 4 0-16,4 3 0 0,3 5 0 0,1 3 0 16,-3 2-128-16,-5 0 128 0,1 1 0 0,5 3 0 15,9 7 0-15,-3 0 0 0,-10 3-144 0,7 0 144 16,7 4 0-16,10 0 0 0,10 4 0 0,-2-1 0 16,-16 0 0-16,9-3 0 0,14 4 0 0,4-2 0 15,3 0 0-15,0 2 0 0,1-2 160 0,1-1-32 0,0-2 192 0,0 1 64 16,3-2 0-16,-3-2 0 0,-3 2-96 0,-3-4-16 15,2-3 0-15,-2 1 0 0,-1 3 32 0,-4-2 0 16,-7-4 0-16,-10-1 0 0,-6 3-48 0,-3-2-16 16,-4 1 0-16,-6-3 0 0,-3-2-112 0,-7-3 0 15,-5 1-128-15,-6-1 192 0,-5 2-192 0,-8 0 0 16,-5 0 0-16,-10-2 0 0,-4-1-160 0,-7 1-80 16,-5-1-16-16,-5 0 0 15,-6 3-672-15,-7 0-144 0</inkml:trace>
  <inkml:trace contextRef="#ctx0" brushRef="#br0" timeOffset="-192414.68">16877 13090 16575 0,'-8'-6'1472'0,"4"3"-1168"0,1 0-304 0,0 2 0 0,3 1 3040 0,0 0 544 0,0 1 128 0,1 2 0 31,1 3-1664-31,-2-6-320 0,0 0-80 0,0 0-16 0,12 69-320 0,-12-69-64 0,8 55-16 0,-8-55 0 16,5 66-672-16,-5-66-144 0,4 77-32 0,-2-35 0 15,-1 5-144-15,1 2-48 0,-2 2 0 0,1 0 0 16,0-2-64-16,1-2 0 0,-2-47-128 0,3 76 192 16,-3-76-64-16,3 64-128 15,-3-64 176-15,2 52-176 0,-2-52 208 0,0 0-64 16,5 57-16-16,-5-57 0 0,0 0 128 0,0 0 0 0,0 0 16 0,0 0 0 15,0 0 80-15,0 0 16 0,0 0 0 0,0 0 0 0,0 0 144 0,0 0 48 16,0 0 0-16,0 0 0 0,0 0 16 0,7-7 0 16,-7-6 0-16,-2 0 0 0,1-1-256 0,-1-2-64 15,1 2 0-15,1-3 0 0,1 0-256 0,1 1 0 16,2-3 128-16,3 1-128 0,3-1 0 16,4 0 0-16,4-1 0 0,5 1 0 0,4 4-256 0,3 1-64 15,2 3-16-15,1 1 0 16,-1 4-352-16,-32 6-64 0,61-6-16 0,-61 6 0 15,49 9 240-15,-49-9 32 0,0 0 16 0,55 38 0 0,-55-38 192 0,0 0 32 0,41 56 16 0,-41-56 0 16,0 0 96-16,22 67 16 0,-22-67 0 0,0 39 0 16,0-39 128-16,-10 34 0 0,3-17 0 0,-5-3 0 15,0 1 0-15,-5-3 192 0,-2 0 0 0,-1-1-16 16,1-3 112-16,-3 1 32 0,0-4 0 0,-5 3 0 31,-1-3 160-31,-5-1 32 0,1-1 16 0,-1 0 0 16,5 0 80-16,1-2 16 0,2 1 0 0,2-2 0 15,3 0-432-15,5 0-192 0,2 1 160 0,3-1-160 16,3 0 0-16,3 2 0 0,3-2-208 0,1 1 64 16,1 0-560-16,2 1-96 15,1 1-32-15,-4-3-13376 0,0 0-2672 0</inkml:trace>
  <inkml:trace contextRef="#ctx0" brushRef="#br0" timeOffset="-192000.79">17578 13884 26719 0,'-1'1'1184'0,"1"0"240"0,0 1-1136 0,0-2-288 0,-2 1 0 0,2 1 0 0,-1-1 1904 0,-1 2 320 0,-1 3 64 0,-1 2 16 16,0 2-576-16,0 3-96 0,1 1-32 0,2 0 0 15,1 0-1040-15,0 0-224 0,0-14-32 0,0 0-16 16,0 0-112-16,18 58-32 0,-18-58 0 0,0 0 0 16,0 0-16-16,59 47 0 0,-59-47 0 0,0 0 0 15,61 17 64-15,-61-17 0 0,0 0 0 0,62 2 0 16,-62-2 128-16,38-5 48 0,-38 5 0 0,34-7 0 0,-34 7 16 0,33-12 0 16,-33 12 0-16,26-11 0 0,-13 3 48 0,-3-1 16 15,-3 1 0-15,-1-1 0 0,-1-1 256 0,-2-2 48 16,-1-1 16-16,-4-1 0 0,-2-2 32 0,1-4 16 15,-1-1 0-15,-2-1 0 0,-2 0-240 0,-1 1-32 16,-1 0-16-16,-4 3 0 0,-3 1-112 0,-1 3-32 16,1-1 0-16,-4 4 0 0,3 3 192 0,-2 1 16 15,1 1 16-15,-2 3 0 0,1 2-480 0,1 1-96 16,-1 1-32-16,0 3 0 16,3 2-1248-16,0 3-240 0,0 2-48 0,0 4-15008 0,-2 7-2992 0</inkml:trace>
  <inkml:trace contextRef="#ctx0" brushRef="#br0" timeOffset="-190122.69">19036 13509 23039 0,'-2'-1'2048'0,"-2"-1"-1648"0,1 4-400 0,2-2 0 0,2 1 1504 0,1 1 224 16,-2 0 32-16,0 3 16 0,0-5 336 0,0 0 80 15,-3 35 16-15,3-35 0 0,-4 42-832 0,4-42-160 16,-5 57-48-16,5-57 0 0,-1 65-688 0,1-65-144 16,0 63-16-16,0-63-16 0,4 58-48 0,-4-58-16 15,9 55 0-15,-9-55 0 0,5 48-48 0,-5-48 0 16,0 0 0-16,7 58 0 0,-7-58 48 0,0 0 0 15,0 0 0-15,7 51 0 0,-7-51-48 0,0 0 0 16,0 0 0-16,0 0 0 0,0 0-64 0,0 0-128 0,0 0 176 0,0 0-176 16,0 0 0-16,0 0 0 0,0 0 0 0,16-5 0 31,-16-2-416-31,0-2-144 0,-1-1-16 0,-1-1-12736 16,1 2-2528-16</inkml:trace>
  <inkml:trace contextRef="#ctx0" brushRef="#br0" timeOffset="-189868.38">18611 13775 26719 0,'1'-2'1184'0,"2"1"240"0,1 0-1136 15,2 1-288-15,1 0 0 0,0 0 0 16,-7 0 896-16,0 0 128 0,58 0 32 0,-14 0 0 0,9 0 1152 0,1 1 224 16,0-1 64-16,-2 0 0 0,-3 0-1312 15,-4-1-256-15,-45 1-48 0,80-6-16 0,-80 6-288 0,67-9-64 16,-67 9-16-16,60-11 0 0,-60 11-32 0,51-11 0 15,-51 11 0-15,42-10 0 0,-42 10-144 0,37-9-16 16,-37 9-16-16,24-7 0 0,-17 5-112 0,0 0-32 16,-3-1 0-1,-1 0 0-15,-3 2-144 0,0 0 0 0,0-1 0 0,-3-1-176 32,2-1-496-32,-4 3-96 0,1 1-32 0,-3 1-19472 0</inkml:trace>
  <inkml:trace contextRef="#ctx0" brushRef="#br0" timeOffset="-187563.51">20207 13193 20271 0,'0'0'1792'0,"0"-2"-1424"0,0 2-368 0,0 0 0 0,0 0 1552 0,1 2 240 0,1-1 64 0,-1 2 0 16,-1-3 192-16,0 0 32 0,0 0 16 0,18 56 0 15,-18-56-704-15,17 54-144 0,-17-54-32 0,15 72 0 16,-15-72-496-16,12 86-96 0,-3-38-32 0,-1 0 0 16,-8-48-304-16,14 95-64 0,-14-95-16 0,6 81 0 15,-6-81-80-15,4 59 0 0,-4-59-128 0,0 47 192 16,0-47 96-16,0 0 16 0,-1 48 0 0,-2-36 0 16,-1-2 16-16,0-1 16 0,-1-2 0 0,1-2 0 0,0 0-32 0,0-3-16 15,1 0 0-15,-2-2 0 0,4-2-48 0,0-2-16 16,-2 0 0-16,3-3 0 0,-2 0 96 0,1-2 32 15,0 0 0-15,1-3 0 0,1-1-160 0,3 1-16 16,3-2-16-16,3-2 0 0,0 1-160 0,4-1 0 16,5 0 0-16,0 1 128 0,5-1-128 0,3 4 0 15,4 2 0-15,3 0 0 0,-3 4-256 0,3 2 32 16,4 3 0-16,-38 1 0 0,71 5-48 0,-71-5-16 16,55 17 0-16,-55-17 0 0,0 0 96 0,59 38 32 0,-59-38 0 0,0 0 0 15,0 0 160-15,44 60-128 0,-44-60 128 0,0 0-128 16,0 0 128-16,7 56 0 0,-11-40 0 0,-3-2 0 15,-3-1 0-15,-4-1 0 0,-2 1 144 0,1-3-144 16,-1 0 384-16,-3-3-48 0,-4 1 0 0,-4-1 0 16,0 0 224-16,-1-2 32 0,0-1 16 0,-1 0 0 15,1-2 32-15,1-1 16 0,2 0 0 0,2-1 0 16,2 0-336-16,1 0-64 0,6-1 0 0,3 0-16 16,2-1-240-16,2-1 0 0,2 2 0 0,2 1 0 31,0 0-464-31,2 0-96 0,1 0-16 0,1 1 0 0,1 2-704 0,2 1-160 0,3-1-32 0,-7-3-19392 15</inkml:trace>
  <inkml:trace contextRef="#ctx0" brushRef="#br0" timeOffset="-187277.97">21028 13865 40543 0,'-6'-1'1792'0,"5"1"384"0,-1 3-1744 0,1-1-432 0,2 1 0 0,-1 0 0 0,2 1 496 0,-1 5 16 0,-1-9 0 0,0 0 0 16,8 55 400-16,-8-55 96 0,0 0 16 0,13 69 0 15,-13-69-128-15,0 0 0 16,11 64-16-16,-11-64 0 0,0 0-240 0,8 55-64 0,-8-55 0 0,0 0 0 16,-2 41-96-16,2-41-32 0,0 0 0 0,0 0 0 15,0 0-208-15,-1 42-48 0,1-38-16 0,0 1 0 16,0-3-176-16,0 0 0 0,0-2 0 0,0 1 0 15,0-1-448-15,0-1-80 0,0-1-16 0,-2-2 0 32,-1 0-976-32,1-5-192 0</inkml:trace>
  <inkml:trace contextRef="#ctx0" brushRef="#br0" timeOffset="-186945.42">21375 13557 23039 0,'2'2'2048'0,"-1"-1"-1648"0,2 0-400 0,0 1 0 15,-1 1 2112-15,-2-3 352 16,0 0 64-16,0 0 16 15,0 0-272-15,63 62-48 0,-63-62-16 0,0 0 0 16,65 63-1120-16,-65-63-208 0,0 0-48 0,66 58-16 16,-66-58-224-16,0 0-32 0,64 44-16 0,-64-44 0 15,0 0-64-15,57 35-16 0,-57-35 0 0,0 0 0 16,0 0-32-16,61 30-16 0,-61-30 0 0,0 0 0 16,0 0-160-16,0 0-48 0,0 0 0 0,55 18 0 0,-50-16-208 0,-3-2 0 15,0 1 0-15,-1-1 0 16,-1 0-384-16,-1 0-192 0,1 0-16 0,-3-1-16 15,0-1-624-15,0 2-128 0</inkml:trace>
  <inkml:trace contextRef="#ctx0" brushRef="#br0" timeOffset="-186707.57">21727 13426 35935 0,'-3'-6'1600'0,"3"5"320"0,1-1-1536 0,1 2-384 0,-2 2 0 0,0 1 0 15,0 1 816-15,0 4 80 0,-2 5 32 0,-3 8 0 16,-4 5 80-16,-3 5 16 0,-5 1 0 0,-5 2 0 16,-3 3-304-16,0-2-48 0,-2-4-16 0,1-1 0 15,2-3-128-15,3-3-16 0,3-4-16 0,2-2 0 16,4-3-96-16,0-2-16 0,5-2 0 0,0-2 0 16,3-1-240-16,0-2-144 0,2-2 160 0,1 1-160 15,-1-1-160-15,2-3-128 0,2 2-32 0,-1-2 0 16,2 2-944-16,1-1-192 0</inkml:trace>
  <inkml:trace contextRef="#ctx0" brushRef="#br0" timeOffset="-186437.51">22107 13885 34431 0,'-2'10'768'0,"1"-6"144"0,0 0 48 0,1 1 0 0,0-3-768 0,0 1-192 0,0 1 0 0,1 2 0 16,-1 5 1920-16,0-11 368 0,0 0 64 0,3 53 16 15,-3-53-960-15,0 0-192 0,6 53-48 0,-6-53 0 16,0 0-368-16,0 0-80 16,0 0-16-16,15 57 0 0,-15-57-256 0,0 0-48 15,0 0-16-15,0 0 0 0,0 0-112 0,0 0-16 0,0 0-16 0,0 0 0 16,0 0-240-16,0 0 0 0,0 0 0 0,0 0 0 15,0 0-800-15,0 0-160 0,0 0-16 0,0 0-21104 16</inkml:trace>
  <inkml:trace contextRef="#ctx0" brushRef="#br0" timeOffset="-184050.61">23255 13172 17503 0,'-1'-3'1552'0,"0"-2"-1232"0,2 3-320 0,0 0 0 0,1-1 1888 0,-1-1 320 0,1-4 64 0,0-5 16 15,3-1 592-15,-1 1 112 0,0 2 16 0,0 2 16 16,1 5-1360-16,-3 3-288 0,1 4-48 0,0 1-16 15,-3-4-704-15,0 0-144 0,0 0-16 0,7 66-16 16,-7-66-96-16,0 59-16 0,0-59 0 0,2 73 0 16,-1-32-48-16,0-3-16 0,-1-38 0 0,6 75 0 15,-2-32-112-15,-4-43-16 0,12 82-128 16,-12-82 192-16,14 69-48 0,-14-69-16 0,0 0 0 0,11 61 0 16,-11-61 96-16,0 0 16 0,0 0 0 0,16 53 0 15,-16-53-48-15,0 0-16 0,0 0 0 0,0 0 0 16,0 0-176-16,0 0 0 0,0 0 0 0,0 0 0 0,0 0 0 0,0 0-224 15,0 0 48-15,0 0 16 16,0 0-736-16,0 0-128 0,0 0-48 16,0 0-18640-16</inkml:trace>
  <inkml:trace contextRef="#ctx0" brushRef="#br0" timeOffset="-183844.56">23094 13443 25791 0,'-4'-4'1152'0,"3"2"224"0,1 1-1104 0,0-1-272 15,1 2 0-15,0 0 0 0,2 2 2080 0,4-2 352 0,-7 0 80 0,0 0 16 16,47 7-416-16,-47-7-96 0,51 8-16 0,-51-8 0 16,55 7-1024-16,-55-7-208 0,69 7-32 0,-25-4-16 15,3 0-192-15,-1 1-32 0,-2-2-16 0,-44-2 0 16,72 1-288-16,-72-1-64 0,52 0-128 0,-52 0 192 16,37-3-192-16,-37 3-240 0,24-3 48 0,-16 2-20448 15</inkml:trace>
  <inkml:trace contextRef="#ctx0" brushRef="#br0" timeOffset="-183353.86">23891 13157 40543 0,'6'3'1792'0,"-3"0"384"0,-3-3-1744 0,0 0-432 16,0 0 0-16,0 0 0 0,0 0 512 0,0 0 0 15,38 54 16-15,-38-54 0 0,26 62 432 0,-26-62 64 16,24 76 32-16,-24-76 0 0,22 86-432 0,-22-86-96 16,18 88-16-16,-18-88 0 0,16 78-320 0,-16-78-64 15,12 66 0-15,-12-66-128 0,12 54 176 0,-12-54-176 16,0 0 160-16,14 60-160 0,-14-60 192 0,0 0-64 16,0 0-128-16,0 0 192 0,14 56-48 0,-14-56-16 0,0 0 0 0,0 0 0 15,0 0-128-15,0 0 192 16,0 0-192-16,0 0 192 0,7 0-48 0,-8-7 0 0,2-3 0 0,-2-3 0 15,-1 0 176-15,2 0 16 0,0-1 16 0,2-1 0 16,-1-2-96-16,5-1-32 0,-1-2 0 0,4 0 0 16,1 3-224-16,2 0 0 0,5 3 128 0,0 4-128 15,4 2 0-15,1 2 0 0,-22 6 0 0,42 0-160 0,-42 0-32 0,0 0-16 16,64 25 0-16,-64-25 0 0,0 0-96 0,56 44-16 31,-56-44 0-31,0 0 0 0,48 61 112 0,-48-61 16 0,0 0 0 0,21 56 0 0,-21-56 48 0,0 0 16 16,-5 50 0-16,-5-36 0 0,-3-1 128 0,-3-2 0 15,-3-1 0-15,-4-3 0 0,0 1 0 0,-2-2 0 16,0-2 0-16,-2-2 0 0,1 1 208 0,1-5 32 16,2 1 0-16,2-2 0 0,1 0 80 0,2 0 32 15,4 0 0-15,0-1 0 0,2-1-352 0,3-1 0 16,0 2-192-16,3-2 64 16,4 3-768-16,0 0-160 0,2 0-32 0,2 2-13424 0,0 0-2688 15</inkml:trace>
  <inkml:trace contextRef="#ctx0" brushRef="#br0" timeOffset="-182990.35">24483 13706 21183 0,'8'-8'1888'0,"-3"4"-1504"0,0 0-384 0,0 1 0 0,-1 2 3264 0,0-2 576 0,3 0 112 0,3-1 16 0,7-3-1600 0,7-3-336 16,3 1-64-16,0 1-16 0,1 2-944 0,-28 6-192 15,45-3-48-15,-45 3 0 0,0 0-400 0,0 0-96 16,59 29-16-16,-59-29 0 0,0 0-112 16,0 0-16-16,16 59-128 0,-16-59 192 15,-10 33-192-15,2-16 176 0,-4-1-176 0,1 1 160 0,0-2-160 0,-1-3 0 16,0 1 144-16,-1-2-144 0,2-1 192 0,-1 0-16 16,2-1-16-16,2-2 0 0,2 0 288 15,2-2 48-15,1 0 16 0,3-1 0 0,0-4-64 0,0 0-16 16,0 0 0-16,0 0 0 0,0 0-48 0,0 0-16 15,58 25 0-15,-58-25 0 0,0 0-48 0,54 4-16 0,-54-4 0 16,0 0 0-16,56 5-80 0,-56-5-16 0,0 0 0 0,51 1 0 16,-51-1-208-16,0 0 144 0,38 0-144 0,-38 0 128 15,0 0-128-15,0 0-176 0,0 0 48 0,34-4 0 32,-34 4-1216-32,0 0-256 0,0 0-32 0,0 0-20736 0</inkml:trace>
  <inkml:trace contextRef="#ctx0" brushRef="#br0" timeOffset="-182720.21">25079 13362 42383 0,'-4'-7'1872'0,"4"4"400"0,1 2-1824 0,1 0-448 15,0 1 0-15,0 0 0 0,1 2 208 0,1 1-48 16,4 4-16-16,-8-7 0 0,0 0 704 0,0 0 144 15,68 64 32-15,-68-64 0 0,0 0-368 0,55 70-64 16,-55-70-16-16,0 0 0 0,51 68-208 0,-51-68-48 16,0 0-16-16,35 58 0 0,-35-58-160 0,0 0-16 15,53 47-128-15,-53-47 192 0,0 0-192 0,0 0 0 0,34 46 0 0,-34-46 0 16,0 0 0-16,0 0-192 0,0 0 48 0,52 24 0 31,-52-24-848-31,0 0-160 0,0 0-48 0,0 0-19664 0</inkml:trace>
  <inkml:trace contextRef="#ctx0" brushRef="#br0" timeOffset="-182482.69">25451 13249 40543 0,'-2'-1'1792'16,"2"1"384"-16,0 0-1744 0,0 1-432 0,-1 1 0 0,-1-1 0 0,-2 3 704 0,-2 2 64 15,-1 5 16-15,-2 5 0 0,-4 6 368 0,-3 2 80 16,1 3 16-16,-2 0 0 15,-3 1-384-15,-1 1-80 0,-2 0-16 0,2 1 0 0,-2-3-128 0,2 0-16 16,0-3-16-16,0-3 0 0,4-1-288 0,3-5-64 16,2-2-16-16,0-2 0 0,-1 0-240 0,2-2 0 15,4-1 0-15,1-1 0 16,0 1-608-16,4-3-224 0,2-5-32 0,0 0-14528 16,0 0-2912-16</inkml:trace>
  <inkml:trace contextRef="#ctx0" brushRef="#br0" timeOffset="-182135.01">25609 13653 29487 0,'5'-1'2624'0,"4"-2"-2112"16,-1 0-512-16,-2 2 0 0,-2-1 1648 0,5 0 208 15,8-4 64-15,11-3 0 16,7 0-320-16,6-1-64 0,0 1-16 0,-5 2 0 15,-7 1-768-15,-2 4-160 0,-27 2-16 0,51 11-16 0,-51-11-320 0,0 0-64 16,0 0-16-16,0 0 0 0,24 68-160 0,-31-48 192 31,-4-1-192-31,-5 1 192 0,-1-2-192 0,-4-1 160 16,-2 0-160-16,-1 0 160 0,0-1 96 0,0-2 0 0,3-3 16 0,3 1 0 0,2-1 496 0,3-3 80 16,4 1 32-16,3-1 0 0,3-1-160 0,3-1-16 15,1 1-16-15,5 0 0 0,-6-7-224 0,0 0-32 0,0 0-16 0,0 0 0 16,67 35 0-16,-67-35 0 0,0 0 0 0,55 23 0 15,-55-23-160-15,0 0-48 16,65 20 0-16,-65-20 0 0,0 0-208 0,0 0 0 0,66 18 128 0,-66-18-128 16,0 0-224-16,52 6-96 0,-52-6 0 0,0 0-16 31,41-2-1248-31,-29 1-240 0,-3-2-48 0,-4-1-20400 0</inkml:trace>
  <inkml:trace contextRef="#ctx0" brushRef="#br0" timeOffset="-181686.95">27137 13268 28559 0,'12'-13'1264'0,"-7"7"272"0,1-1-1232 0,-2 3-304 0,-1 3 0 0,-2-1 0 0,1 1 1744 0,-1 1 304 0,2-2 48 0,1 2 16 16,-1 3-352-16,-2 3-64 0,-1-6-16 0,0 0 0 16,0 0-784-16,-1 59-176 0,1-59-16 0,1 50-16 15,-1-50-240-15,2 59-64 0,-2-59 0 0,3 69 0 16,-3-69-144-16,1 71-48 0,-1-71 0 0,7 53 0 16,-7-53-192-16,3 53 128 0,-3-53-128 0,0 0 0 0,7 59 0 0,-7-59 0 15,0 0 0-15,0 0 0 0,0 0 0 0,0 0-240 16,0 0 80-16,9 51-13632 15,-14-50-2720-15</inkml:trace>
  <inkml:trace contextRef="#ctx0" brushRef="#br0" timeOffset="-181502.15">26910 13523 28559 0,'1'-1'2544'0,"3"-1"-2032"15,-4 2-512-15,0 0 0 0,0 0 2704 0,0 0 448 0,0 0 96 0,57 0 16 16,-57 0-1408-16,69-4-256 0,-26 3-64 0,-2-2-16 15,0 3-272-15,-2-3-48 0,1 2-16 0,-2-1 0 16,-9 0-704-16,1-1-144 0,1 0-16 0,-3 0-16 16,-28 3-304-16,51-6-256 0,-51 6 64 0,45-5 0 31,-45 5-944-31,34-4-176 0,-34 4-32 0,37-3-19728 0</inkml:trace>
  <inkml:trace contextRef="#ctx0" brushRef="#br0" timeOffset="-180964.05">28098 13066 16575 0,'1'-7'1472'0,"1"4"-1168"15,-1 1-304-15,1 1 0 0,-2 1 4416 0,1 0 832 16,-1 1 176-16,1 2 16 0,2 3-3008 0,-3-6-592 15,0 0-128-15,0 0-32 0,13 59-656 0,-13-59-128 16,6 50-16-16,-6-50-16 0,8 57-224 0,-8-57-32 0,6 67-16 0,-6-67 0 16,5 69-288-16,-5-69-64 15,6 69-16-15,-6-69 0 0,6 64-96 0,-6-64-128 0,5 51 176 0,-5-51-176 16,0 0 304-16,7 48-48 0,-7-48-16 0,0 0 0 16,0 0-16-16,0 44 0 0,-1-37 0 0,-2-3 0 15,2-1-96-15,-1 0-128 0,1-2 176 0,-3-1-176 16,-1-1 192-16,4-1-64 0,1 1 0 0,1-2-128 15,1-1 320-15,-2-2-64 0,-2 0 0 0,2-2 0 16,2-1 32-16,2-2 0 0,6 0 0 0,0-3 0 0,1 0-144 0,2-2-16 16,2 0-128-16,-2 2 192 0,-3 0-192 0,4 1 0 15,6 2 0-15,-2 1 0 0,-1 2 0 0,-1 2 0 16,-1 0 0-16,1 4 0 0,1 0 0 0,-17 2-160 16,0 0 160-16,0 0-128 0,55 14-16 0,-55-14 0 15,0 0 0-15,0 0 0 0,0 0-48 0,49 43 0 16,-49-43 0-16,0 0 0 0,0 0 192 0,21 70-192 15,-21-70 192-15,0 0-192 0,-7 53 192 0,-4-39 0 16,-3-1 0-16,-6-1 0 0,-1-2 0 0,1-1 0 16,5-2 0-16,-4-2 128 0,-6 0 80 0,-1-4 32 0,4 2 0 15,2-3 0-15,3 0 96 0,4 0 32 0,2-2 0 0,1 1 0 32,3 0-368-32,4-2 0 0,5 1 0 0,-2-1 0 15,-2 2-784-15,1 0-80 0,-3-1-16 0,1 2-14512 0,-1-1-2912 0</inkml:trace>
  <inkml:trace contextRef="#ctx0" brushRef="#br0" timeOffset="-180521.28">28673 13553 18431 0,'7'-6'1632'0,"-4"2"-1312"0,1 1-320 0,0 0 0 0,0 2 4464 0,1-2 816 16,-3 2 160-16,6-2 48 0,3-3-3344 0,3-1-672 15,2 0-128-15,-1 0-16 0,-1 1-496 0,0 4-80 16,-1-1-32-16,-13 3 0 0,0 0-352 0,0 0-80 16,0 0-16-16,0 0 0 0,52 29-144 0,-52-29-128 15,0 0 144-15,0 0-144 0,7 53 128 0,-7-53-128 16,0 0 0-16,-14 46 0 0,7-32 0 0,-1-2 128 0,-1-1-128 0,-1-1 0 15,2-3 0-15,-1-1 144 16,5 1-144-16,0-2 128 0,2-2 0 0,1 0-128 0,1-3 192 0,0 0-64 16,0 0-128-16,0 0 0 0,0 0 0 0,0 0 0 15,48 7 0-15,-48-7 0 0,0 0 0 0,0 0-176 16,55 14-32-16,-55-14-16 0,0 0 0 0,0 0 0 16,0 0 32-16,54 44 0 0,-54-44 0 0,0 0 0 15,0 0 192-15,0 0-144 0,4 55 144 0,-12-44-128 16,-4-1 128-16,-3 0 0 0,-2-1 0 0,-2-1 0 15,-2-2 0-15,-1-2 0 0,0 2 144 0,1-5-144 0,0 2 528 0,0-2 0 16,-2-1 0-16,4 0 0 0,2 0 112 0,1-1 0 16,2 0 16-16,4-2 0 0,0 1-656 0,4-1 0 15,2-1-208-15,1 1 48 16,2 1-960-16,0-3-192 0</inkml:trace>
  <inkml:trace contextRef="#ctx0" brushRef="#br0" timeOffset="-180187.73">29183 13245 27647 0,'3'-3'2448'0,"-2"2"-1952"0,0 1-496 0,-1 0 0 0,2 0 1664 0,-1 0 256 0,1 0 32 0,3 1 16 15,2 1 336-15,-7-2 64 0,0 0 0 0,0 0 16 16,0 0-1104-16,60 49-208 0,-60-49-48 0,0 0-16 16,44 55-224-16,-44-55-32 0,0 0-16 0,45 72 0 15,-45-72-224-15,0 0-32 0,53 72-16 0,-53-72 0 0,0 0-224 0,53 61-48 16,-53-61-16-16,0 0 0 0,46 45-48 0,-46-45 0 16,0 0 0-16,0 0 0 0,60 41-128 0,-60-41 0 15,0 0 0-15,0 0 128 0,0 0-128 0,52 17 0 16,-52-17-192-16,0 0 192 15,0 0-1200-15,18-4-112 0,-15 1-32 0,-2-1-20480 0</inkml:trace>
  <inkml:trace contextRef="#ctx0" brushRef="#br0" timeOffset="-179935.08">29575 13224 39615 0,'-1'-4'1760'0,"1"2"352"0,1 1-1680 0,1 1-432 0,-2 0 0 0,0 1 0 0,0 1 640 0,0 2 64 0,0 1 0 0,-2 4 0 16,-2 5 448-16,-1 2 112 0,-4 1 16 0,-4 2 0 16,-1 1-176-16,-1 1-16 0,-2 2-16 0,-2 0 0 15,1-1-336-15,-3-1-64 0,0 0-16 0,1-2 0 16,3-4-240-16,3 0-48 0,1-6-16 0,0 3 0 16,-1-2-352-16,2 1 0 0,-1-3 0 0,3-1 0 15,0 1-224-15,2-3-112 0,1-1-32 0,2-1 0 31,2 0-1168-31,1-2-224 0,3 1-48 0,0-2-19888 0</inkml:trace>
  <inkml:trace contextRef="#ctx0" brushRef="#br0" timeOffset="-179526.67">29752 13400 35007 0,'4'0'3120'0,"3"-1"-2496"0,0 1-496 0,-2 0-128 0,-3 0 880 0,1-1 144 0,4-1 48 0,6 1 0 16,5 1-80-16,4-2-16 15,-22 2 0-15,46 3 0 16,-46-3-400-16,44 10-96 0,-44-10-16 0,0 0 0 0,48 30-256 0,-48-30-48 0,0 0-16 0,0 0 0 16,20 58-144-16,-20-58 0 0,0 0 144 0,-11 45-144 15,4-32 0-15,-1-2 144 0,0-3-144 0,-1-1 0 16,1-1 320-16,1-2-32 0,1 2-16 0,2-3 0 31,1 0 48-31,2-1 16 0,1 0 0 0,3-1 0 0,-1 1-176 0,-2-2-32 16,0 0-128-16,0 0 192 0,0 0-192 0,0 0 0 15,49 5 0-15,-49-5 0 0,0 0 0 0,0 0 0 16,46 17 0-16,-46-17 0 0,0 0 0 0,0 0 0 16,0 0-128-16,51 51 128 0,-51-51 0 0,0 0 0 15,0 0 0-15,18 62 0 0,-18-62 0 16,0 0 0-16,-8 50 0 0,-1-33 0 0,1-2 320 0,-3-2 0 15,-4 0 16-15,-1-3 0 0,-3-2 144 0,-1-1 32 0,-2-1 0 0,2-3 0 16,0-1-80-16,2 0-16 0,0 1 0 0,-1-3 0 16,1 1-608-16,-2-1-128 0,-1 0-32 0,0 1-22384 15</inkml:trace>
  <inkml:trace contextRef="#ctx0" brushRef="#br0" timeOffset="-150399.09">13243 16455 24879 0,'0'-2'2208'0,"1"0"-1760"0,2-1-448 0,-2 0 0 16,2 1 464-16,-2-2 16 0,4-1 0 0,0-7 0 0,1-3 1520 0,1-1 304 15,-3 2 64-15,-1-1 16 16,0 0-656-16,0 0-128 0,-2 1-16 0,-2-2-16 0,1 2-992 16,-3-1-192-16,-1 0-32 0,-1 1-16 15,0 0 0-15,-2 0 0 0,-2 1 0 0,-1-2 0 0,0 1-16 0,1 2 0 16,2 2 0-16,-3 2 0 0,0-2-96 0,0 3-32 16,-1 0 0-16,-1 3 0 0,1 1-192 0,-2 3 128 15,2 1-128-15,-3 5 0 0,0 1 128 0,-2 3-128 16,2 1 0-16,0 3 144 0,1 3-144 0,-1 3 0 15,3 3 0-15,2 2 0 0,2 6 0 0,3 0 0 0,3 3 0 0,2-1 0 16,3 1-144-16,-4-34 144 0,14 59-192 0,-14-59 192 31,19 48-256-31,-19-48 64 0,0 0 16 0,31 44 0 0,-31-44 176 0,0 0-208 0,0 0 80 0,0 0 128 16,62 22-192-16,-62-22 192 0,0 0-160 0,44-14 160 16,-44 14 0-16,32-20-144 0,-15 8 144 0,-3-1 0 15,0-3 0-15,-1 1 0 0,0-1 0 0,-2-1 0 16,-1 2 192-16,-1 1-16 0,-4 1-16 0,1-1 0 15,-1-2 112-15,0 2 32 0,-2 0 0 0,-2 3 0 16,2 0 16-16,-3 1 16 0,-2 3 0 0,1 1 0 16,0 3-16-16,-1 2 0 0,1-1 0 0,1 4 0 0,0 0-32 15,0 4-16-15,1 0 0 0,-1 4 0 0,0-10-272 0,0 0 0 16,11 46 0-16,-11-46 0 0,12 41 0 0,-12-41 0 16,17 43 0-16,-17-43 0 0,0 0 0 0,27 59 0 15,-27-59 0-15,0 0 0 0,0 0 0 0,39 54 0 31,-39-54 0-31,0 0 0 0,0 0 0 0,0 0 0 16,0 0 0-16,55 28 0 0,-55-28 0 0,0 0 0 16,0 0 0-16,0 0-144 15,0 0-288-15,0 0-48 0,0 0-16 0,47-9 0 16,-40 5-672-16,-2-1-144 0</inkml:trace>
  <inkml:trace contextRef="#ctx0" brushRef="#br0" timeOffset="-150033.97">13936 16405 30399 0,'0'-3'2704'0,"2"1"-2160"16,-1-1-544-16,0 0 0 0,1 0 1088 0,-1-1 96 0,1-3 32 0,-1-6 0 15,0-2 368-15,-2-1 80 0,0 1 0 0,-2-1 16 16,-3 3-912-16,0 2-176 0,-2 1-32 0,-2 0-16 0,-4 3-288 0,0 2-48 15,0-1-16-15,-3 3 0 0,0 2 32 0,-2 2 0 16,3 2 0-16,0 1 0 0,5 0 32 0,-1 3 0 16,3 2 0-16,-3 4 0 0,2 1-256 0,0 3 176 15,2 1-176-15,1 2 160 0,3-2-160 0,2 2 0 16,2 0 0-16,0-20 0 0,7 42 0 0,-7-42 0 16,0 0 0-16,26 54 0 0,-26-54 0 0,0 0 0 0,0 0-144 0,55 51 144 15,-55-51 0-15,0 0 0 0,0 0 0 0,68 28 0 16,-68-28 0-16,0 0 0 0,0 0 0 0,66 7 0 15,-66-7-144-15,0 0 144 0,54-7 0 0,-54 7-144 16,41-11-176-16,-41 11-16 0,43-15-16 0,-43 15-12784 16,46-18-2560-16</inkml:trace>
  <inkml:trace contextRef="#ctx0" brushRef="#br0" timeOffset="-149747.84">14381 15924 30399 0,'-3'-10'2704'0,"0"4"-2160"16,2 2-544-16,0 1 0 0,2 2 2352 0,0-1 352 16,1 2 80-16,1-1 16 0,-2 1-1536 0,2 3-304 15,-3-3-64-15,0 0-16 0,0 0-128 0,10 53-32 16,-10-53 0-16,3 54 0 0,-3-23-256 0,0 1-48 16,1 2-16-16,0 2 0 0,1 2-160 0,1-1-48 15,0-1 0-15,-1-2 0 0,-2-34-192 0,10 60 128 16,-10-60-128-16,9 45 0 0,-9-45 144 0,0 0-144 15,15 49 128-15,-15-49-128 0,0 0 0 0,0 0 128 16,0 0-128-16,12 44 0 0,-11-40 0 0,-1-1 0 0,-3 0 0 0,2-3 0 16,1 0-208-16,0-1-80 0,1-2-16 0,-1-2 0 31,2 0-608-31,-4-2-128 0,-1-2-32 0,-1-1-19088 0</inkml:trace>
  <inkml:trace contextRef="#ctx0" brushRef="#br0" timeOffset="-149556.67">14135 16203 35935 0,'3'0'1600'0,"-1"-1"320"0,0 1-1536 0,3 0-384 16,-1 0 0-16,2 0 0 15,-6 0 1152-15,0 0 144 0,0 0 48 0,73 3 0 0,-73-3-272 0,61 5-48 16,-61-5-16-16,56 6 0 0,-56-6-384 0,0 0-80 16,74 7-16-16,-74-7 0 0,0 0-400 0,0 0-128 15,60 7 0-15,-60-7 0 0,0 0 0 0,0 0 0 16,0 0-240-16,0 0 80 15,0 0-736-15,0 0-128 0</inkml:trace>
  <inkml:trace contextRef="#ctx0" brushRef="#br0" timeOffset="-149287.35">14710 16246 35935 0,'5'-2'1600'16,"-4"1"320"-16,0-1-1536 0,-1 1-384 0,0 1 0 0,2 0 0 0,1 0 1408 0,-2 0 192 15,0 1 64-15,2 2 0 0,0 3-416 0,0 1-80 16,-3-7-16-16,0 0 0 0,8 41-496 0,-6-24-96 16,-1 0-32-16,-1-17 0 0,4 31-272 0,-4-31-64 15,0 0-16-15,10 45 0 0,-10-45-176 0,0 0 0 16,0 0 0-16,14 45 0 0,-12-36 0 0,-1-2 0 15,-1-7 0-15,0 0 0 0,0 0 0 0,0 0-176 16,0 0 176-16,0 0-192 16,0 0-592-16,0 0-128 0,0 0-32 0,0 0-19536 0</inkml:trace>
  <inkml:trace contextRef="#ctx0" brushRef="#br0" timeOffset="-148937.34">15004 16289 35935 0,'2'2'3200'0,"-2"-2"-2560"0,0 1-512 0,1 1-128 0,0-1 816 15,2 1 144-15,4 0 16 0,-7-2 16 0,0 0-144 0,0 0-16 16,0 0-16-16,54 55 0 0,-54-55-304 0,0 0-48 16,34 46-16-16,-34-46 0 0,0 0-320 0,0 0-128 15,39 48 0-15,-39-48 0 0,0 0 0 0,0 0 0 16,0 0 0-16,0 0 0 0,61 27 144 0,-61-27-144 15,0 0 128-15,0 0-128 0,33-16 272 0,-26 9-16 16,-2-2-16-16,1 0 0 0,0-1 128 0,-2-3 16 0,-1 2 16 0,0-2 0 16,-2-1 128-16,-1 0 32 0,0 0 0 0,1-3 0 15,-2 1-16-15,0-1 0 0,-2-4 0 0,0 0 0 16,0 0-144-16,0 1-16 0,2 4-16 0,1 2 0 16,-2 1-368-16,2 2 128 0,0 4-128 0,0 1 0 15,2 5-208-15,-2 0-112 0,1 1-32 0,1 2 0 31,0 1-768-31,1 1-160 0,-1 1-16 0,1 0-20000 0</inkml:trace>
  <inkml:trace contextRef="#ctx0" brushRef="#br0" timeOffset="-148494.02">15571 16453 10127 0,'5'-8'896'0,"-2"2"-704"15,0 2-192-15,0 0 0 0,0 0 3424 0,-2 1 656 16,2-3 128-16,1-2 16 16,3-5-256-16,0-3-48 0,-1 1-16 0,-2-1 0 0,-1 1-2368 0,-3 1-464 15,-2-1-112-15,0 3 0 0,-4 2-480 0,-1-1-96 16,-2 2 0-16,-2 1-16 0,1 1-64 0,-2 2-16 0,0 1 0 0,-2 4 0 16,0 0-48-16,0 3-16 15,1 1 0-15,0 2 0 0,1 1-224 0,0 3 144 0,4-2-144 0,-1 3 128 16,2 2-128-16,2 3 0 0,-1 1 0 0,3 0 0 15,3-17 0-15,0 28-144 16,0-28 144-16,0 0-160 0,0 0-80 0,24 52-16 0,-24-52 0 0,0 0 0 16,0 0 0-16,0 0-16 15,54 28 0-15,-54-28 0 0,0 0 48 0,0 0 16 0,44-5 0 0,-36-1 0 16,-8 6 208-16,14-10 0 0,-8 3 0 0,-2 2-144 16,0-3 144-16,-1 3 0 0,0-2 128 0,0 1-128 15,-2 0 368-15,1 2 0 0,-1 0 0 0,-1 3 0 0,2-1 112 0,-1 1 32 16,0 4 0-16,-1-3 0 0,0 0-144 0,0 0-32 15,0 0 0-15,0 0 0 16,0 0-192-16,37 55-144 0,-37-55 192 0,0 0-192 0,0 0 0 0,0 0 0 16,50 42 0-16,-50-42 0 0,0 0 0 0,0 0 0 15,0 0 0-15,65 6-144 32,-65-6-528-32,0 0-96 0,36-14-32 0,-36 14-19648 0</inkml:trace>
  <inkml:trace contextRef="#ctx0" brushRef="#br0" timeOffset="-148239.89">15958 15870 9215 0,'-6'-4'816'0,"3"2"-656"0,2 1-160 0,-1-1 0 0,4 2 7280 0,-2 2 1424 0,0-2 272 0,0 0 64 15,0 0-6752-15,0 0-1360 0,15 48-272 0,-15-48-48 16,12 52 96-16,-12-52 32 0,9 58 0 0,-9-58 0 0,8 68-352 0,-6-27-80 15,0 1-16-15,1 2 0 16,-1 0-288-16,0-2 0 0,-2-4 0 0,1-2 0 0,-1-36 0 16,10 55 0-16,-10-55 0 0,0 0 0 0,23 53 0 0,-23-53-224 15,0 0 64-15,0 0 16 16,0 0-528-16,0 0-96 0,0 0-32 0,0 0 0 16,0 0-336-16,0 0-64 0,0 0-16 0,0 0-17200 15</inkml:trace>
  <inkml:trace contextRef="#ctx0" brushRef="#br0" timeOffset="-148053.17">15797 16168 11967 0,'-10'-3'1072'0,"5"2"-864"0,4-1-208 0,1 1 0 15,0 0 3072-15,1-1 576 0,1 1 128 0,2-1 0 16,3-2-288-16,-7 4-64 0,0 0-16 0,37-14 0 16,-37 14-1744-16,0 0-368 0,45-7-64 0,-45 7-16 15,0 0-768-15,51-2-144 0,-51 2-48 0,0 0 0 16,0 0-256-16,62 5 0 0,-62-5 0 0,0 0 0 31,0 0-880-31,0 0-128 0</inkml:trace>
  <inkml:trace contextRef="#ctx0" brushRef="#br0" timeOffset="-147795.95">16315 16172 20271 0,'0'0'896'0,"0"0"192"0,0 0-880 0,0 0-208 16,0 0 0-16,0 0 0 0,0 0 2416 0,0 0 432 15,0 0 96-15,0 0 0 0,0 0-144 0,0 0-48 16,0 0 0-16,25 62 0 0,-29-42-1776 0,-1 1-352 0,5-21-80 0,-10 46-16 16,10-46-64-16,-6 42-16 0,6-42 0 0,-1 35 0 15,1-35-64-15,0 0-32 0,0 0 0 0,12 44 0 16,-12-44-352-16,0 0 0 0,0 0 0 0,0 0 0 31,0 0-464-31,0 0-176 0,0 0-16 0,0 0-18944 0</inkml:trace>
  <inkml:trace contextRef="#ctx0" brushRef="#br0" timeOffset="-147020.37">16521 16217 23951 0,'-1'2'2128'0,"1"-2"-1696"16,0 0-432-16,1 0 0 0,-1 1 3568 0,0 1 624 16,2-1 128-16,-1 2 32 0,1 1-2656 0,0 5-528 15,-2-9-96-15,0 0-32 0,0 0-464 0,16 46-112 16,-16-46-16-16,0 0 0 0,0 0-448 0,20 51 128 16,-20-51-128-16,0 0 0 15,0 0 0-15,0 0 0 0,48 42 0 0,-48-42 0 16,0 0 0-16,0 0 0 0,58 13 0 0,-58-13 0 0,0 0 0 0,0 0 0 0,53-8 0 0,-53 8 0 15,20-9 0-15,-10 4 0 0,0-1 0 0,-2-3 0 16,-8 9 192-16,0 0-64 0,20-22-128 0,-17 12 192 16,-2-1 192-16,-2-1 48 0,1 1 0 0,-4-2 0 15,-3-1 80-15,-3-3 32 0,-2 0 0 0,-3-1 0 16,-1 1-176-16,-1 1-48 0,-2 1 0 0,-3 1 0 0,3 1-144 16,0 3-48-16,1 2 0 0,1 2 0 0,3 2-128 0,0 2 0 15,4 2 0-15,0 0 128 0,3 2-128 0,-2 2-144 31,4 0 144-31,-1 2-208 0,2 0-112 0,0 2 0 0,1 1-16 0,1 0 0 0,2 1-48 0,0-10-16 16,0 0 0-16,0 0 0 0,0 0 0 0,36 47 0 31,-36-47 0-31,0 0 0 0,0 0 96 0,60 21 32 16,-60-21 0-16,53-1 0 0,-53 1 48 0,60-7 16 16,-60 7 0-16,61-16 0 0,-61 16-32 0,54-14 0 15,-54 14 0-15,58-14 0 0,-58 14 96 0,58-11 16 16,-58 11 0-16,55-6 0 0,-55 6 128 0,55 3 0 0,-55-3 0 15,0 0 0-15,0 0 0 0,68 24 0 0,-68-24 160 0,0 0-160 16,0 0 352-16,0 0-32 0,22 51 0 0,-25-43 0 16,1-1 192-16,-4 0 16 0,-2-1 16 0,-1 0 0 15,1-2 160-15,-2 0 16 0,3-3 16 0,0 1 0 16,0-2-48-16,1-2-16 0,0 0 0 0,2-3 0 16,0 0-224-16,-1-1-32 0,4-2-16 0,0-1 0 15,-1 1-128-15,1-2-16 0,2-2-16 0,-1 3 0 16,3-1-240-16,1-2 128 0,1 1-128 0,0 0 0 15,2 1 0-15,0-1 0 0,5-4 0 0,-1 1 0 0,4 2-336 0,1-3 32 16,2 3 16-16,1-1 0 0,2 3-80 0,-6 2-16 16,-3 1 0-16,-1 2 0 0,-11 5 48 0,0 0 0 15,59 2 0-15,-59-2 0 0,0 0 160 0,63 27 48 16,-63-27 0-16,0 0 0 0,19 50 128 0,-19-50 0 16,2 54 0-16,-2-54-128 0,21 52 320 0,-21-52 80 15,24 57 16-15,-24-57 0 0,15 55 288 0,-15-55 48 16,15 47 16-16,-15-47 0 0,0 0-304 0,18 46-48 15,-18-46-16-15,0 0 0 0,0 0-272 0,0 0 0 16,0 0-128-16,28 36 128 16,-28-36-896-16,0 0-96 0,0 0-16 0,4-26 0 15,-4 26-656-15,-5-24-128 0</inkml:trace>
  <inkml:trace contextRef="#ctx0" brushRef="#br0" timeOffset="-146857.58">16725 15662 46079 0,'-5'0'4096'0,"3"-1"-3280"0,0 1-656 0,2 0-160 0,0 0 192 0,-1 0 0 0,-2 1 0 0,-3-1 0 16,-2 4-912-16,-3 2-176 0,-2 4-48 0,7 11-12352 31,-7-2-2464-31</inkml:trace>
  <inkml:trace contextRef="#ctx0" brushRef="#br0" timeOffset="-146212.06">18274 16092 3679 0,'-7'-2'320'0,"3"1"-320"0,1-1 0 0,0 1 0 0,2 0 3504 0,1-1 624 16,-1 1 128-16,-1-1 32 0,-1 0-624 0,1-3-112 15,-1 1-32-15,0 0 0 0,0 1-928 0,2 0-192 0,1 3-32 0,0-1-16 16,0 1-1392-16,1 0-288 0,3 0-48 0,1 1-16 16,-5-1-400-16,0 0-80 0,0 0 0 0,0 0-128 15,0 0 176-15,59 2-176 0,-59-2 160 0,0 0-160 16,0 0 144-16,39-10-144 0,-39 10 128 0,0 0-128 16,0 0 192-16,24-14-32 0,-21 12-16 0,-1 1 0 15,-4-2-144-15,-2 2 192 0,0 1-192 0,-2 0 192 16,0 0 0-16,-2 1 16 0,1 2 0 0,-3 0 0 15,2 2-32-15,-2 1-16 0,0 0 0 0,1-1 0 16,4-1 96-16,-1 1 32 0,2-1 0 0,1 0 0 16,2 0-48-16,1-1-16 0,0-1 0 0,2-1 0 15,1-1-80-15,1-1-16 0,2-2 0 0,0-1 0 0,1-1 0 0,1 1-128 32,1-2 192-32,-2-1-64 0,0 0-128 15,0 0-176-15,0 0 48 0,-3 0 0 16,-1 1-864-16,-2 1-160 0</inkml:trace>
  <inkml:trace contextRef="#ctx0" brushRef="#br0" timeOffset="-146005.96">18317 16338 38703 0,'3'-2'3440'0,"-3"-1"-2752"0,1 2-560 0,-1-1-128 15,1 1 992-15,-1 0 160 0,2-4 48 0,-2-2 0 16,0-3-176-16,-2 1-16 0,2 0-16 0,-2 2 0 16,-1 1-544-16,1 2-128 0,1 0 0 0,0 2-16 0,-1 1-304 15,2 2 0-15,2-1 0 0,-1 0 0 16,5 0-512-16,-2 2-144 0,-4-2-48 0,0 0-19776 16</inkml:trace>
  <inkml:trace contextRef="#ctx1" brushRef="#br0" timeOffset="204118.07">26458 14225 0,'0'0'0,"58"-17"0,12-8 16,1-5 0,-71 30-16,154-106 31,-160 37-16,-8-28-15,6-11 32,1 19-32,4 23 15,1 29 1,4 9 0,12 12-1,89 168 1,35-49-1,-54-38 1</inkml:trace>
  <inkml:trace contextRef="#ctx0" brushRef="#br0" timeOffset="-139142.45">26257 6889 22111 0,'6'-4'1968'0,"-2"0"-1584"0,-1 1-384 0,-2 1 0 0,1 1 0 0,-1-2-224 0,5-3 32 0,1-3 0 16,3-4 1408-16,-2-3 304 0,1-1 48 0,-4-2 16 16,0-3-48-16,-3 1-16 0,0 0 0 0,-5 0 0 15,-1-2-640-15,-3 1-128 0,-6-4-32 0,-4-2 0 16,-4 1 128-16,-6 0 32 0,-3 2 0 0,-5 1 0 16,0 3-384-16,-5-1-80 0,-2 5-16 0,-1 0 0 15,0 3-80-15,-1 4 0 0,-1 3-16 0,-3 3 0 16,-6 6-48-16,-4 5-16 0,-6 5 0 0,1 7 0 0,-2 5-96 0,1 3-16 15,5 6 0-15,4 4 0 0,4 4-128 0,3 6 128 16,3 5-128-16,4 5 128 0,4 5 0 0,6 1 0 16,4-1 0-16,6 1 0 0,3 2-128 0,6-2 0 15,4 1 0-15,6 1 0 0,7 0 0 0,3-5 0 16,3-3 0-16,4-6 0 0,-15-51-144 0,32 83 144 16,-32-83 0-16,47 82 0 0,-47-82 0 0,56 71 0 15,-56-71 0-15,78 70 0 0,-78-70 224 0,89 56-48 16,-89-56-16-16,90 33 0 0,-43-23 32 0,-2-5 0 0,3-5 0 0,2-6 0 15,-1-3 0-15,3-5 0 0,2-4 0 0,-2-3 0 16,-2-2 16-16,-4-4 16 0,-2-1 0 0,-4-3 0 16,-4-2 16-16,-2-2 0 0,0-4 0 0,-3-4 0 15,-1-1 144-15,-3-1 48 0,-3 3 0 0,-3-5 0 16,-1-5 112-16,0-7 32 0,-4-4 0 0,-1 0 0 16,-1 4-96-16,-4 2-16 0,-3 3 0 0,-3 5 0 15,-3 2 32-15,-2 2 0 0,-3 3 0 0,-6-2 0 16,-2 4-112-16,-3-1 0 0,-5-2-16 0,-5 0 0 0,-2 2-176 0,-6 4-48 15,0 4 0-15,-6 1 0 0,1 7-144 0,-1 1 192 16,-1 3-192-16,-1 2 192 31,2 3-624-31,-2 1-112 0,1 4-32 0,1 1 0 0,3 3-624 0,4 3-128 0,1 4-16 16,2 6-21168-16</inkml:trace>
  <inkml:trace contextRef="#ctx0" brushRef="#br0" timeOffset="-135980.1">20143 15908 6447 0,'0'-3'576'0,"0"0"-576"0,2 1 0 0,-2-1 0 0,0 0 1520 0,0-1 192 0,-2-5 32 0,1-5 16 0,-2-4 1568 0,-1-3 304 16,-2-1 64-16,2 0 16 0,-3 2-512 0,1-1-80 16,1 2-32-16,-4 1 0 0,2 2-1456 0,-1 1-288 15,-2 2-64-15,1 2-16 0,1 1-640 0,-2 2-128 16,0 0-32-16,-1 3 0 0,-1-1-144 0,-2 3-48 0,3 1 0 0,0 0 0 15,1 2-80-15,-2 0 0 0,3 3-16 0,-3 3 0 16,4-1-176-16,-4 5 0 16,3 6 144-16,-3 2-144 0,2 7 0 0,0 7 0 0,2 4 0 0,1 4 0 15,3 2 0-15,4-42 0 0,-3 86 0 0,3-86 0 16,0 85 0-16,0-85 0 16,4 76 0-16,-4-76-128 0,6 70 128 15,-6-70 0-15,3 58 0 0,-3-58 0 0,5 60 0 0,-5-60 0 16,7 63 0-16,-7-63 0 0,6 59 0 0,-6-59 0 15,0 0 0-15,6 76 0 0,-6-76 0 0,0 0 0 16,1 54 0-16,-1-41 0 0,0-2 0 0,0-3 144 16,0 1-16-16,0-4-128 0,-1 1 288 0,1-2-48 15,-3 1-16-15,1-4 0 0,2 0 16 0,-2-2 0 16,0 0 0-16,-1-2 0 0,-1 0 64 0,-2-1 16 16,2-1 0-16,-1 0 0 0,-3-2-80 0,3 0-16 15,-2-2 0-15,-2 1 0 0,2-2-224 0,-1-1 128 16,1-2-128-16,0 0 0 0,0-1 0 0,1-3 128 0,0 1-128 0,1 1 0 15,0-1 0-15,3 1 0 0,-1-2 0 0,1 0 0 16,2 0 0-16,0 1 0 0,2 2 0 0,-1 2 0 16,2 2 0-16,0-2 0 0,1 4 0 0,0 1 0 15,0 0 0-15,2 1 0 0,-2 2 0 0,2 0 0 16,1 2 0-16,0-1 0 0,0 3 0 0,0 0 0 16,2 2 0-16,-1-2 0 0,4 4 0 0,-5-2 0 15,-3-1 0-15,1 0 0 0,3 1 0 0,1 1 0 16,7 1 0-16,2-1 0 0,5 1 0 0,2 0 144 0,2-1 80 15,0 0 16-15,-3-3 0 0,-3 0 0 0,-2-2 16 0,-2 0 0 16,-2 0 0-16,-1-2 0 0,-2 1-112 0,-3 0-16 16,-2 0 0-16,-1 1 0 15,-2-1-128-15,-1 1 0 0,-1 1 0 0,-1-2 0 16,-1 0-320-16,1 2-112 0,-2-2-16 0,1 0 0 16,-1 2-640-16,1 1-128 0,-2-2-16 0,1 1-12848 15,1 1-2576-15</inkml:trace>
  <inkml:trace contextRef="#ctx0" brushRef="#br0" timeOffset="-135577.58">20795 15716 17503 0,'-3'-9'1552'0,"0"5"-1232"0,0 1-320 0,2 1 0 0,-1 0 2320 0,1 2 416 0,-2 0 80 0,-1 2 0 16,-6 2-640-16,-6 6-128 0,-3 4-16 0,-3 4-16 16,1 6-288-16,-1 3-48 0,-1 3-16 0,0 1 0 15,2 3-992-15,0-2-208 0,5-4-32 0,2-2-16 0,3-5-80 0,1-1-16 16,3-2 0-16,-1 3 0 0,1 8-144 0,-2 6-48 15,1 12 0-15,-1 3 0 0,5 3 0 0,4-53 0 16,-7 82 0-16,7-82 0 16,0 0 96-16,0 69 16 0,0-69 0 0,0 0 0 0,0 0 48 0,25 72 16 15,-25-72 0-15,0 0 0 0,0 0 0 0,0 0 0 16,52 35 0-16,-39-33 0 0,-2-1-176 0,-1-1-128 0,0-1 192 0,0-1-192 16,-1 1-144-16,-1-3-144 0,1 1-32 0,-1-1 0 31,2-1-528-31,-3 1-112 0,1-2-32 0,0 1-18800 0</inkml:trace>
  <inkml:trace contextRef="#ctx0" brushRef="#br0" timeOffset="-134989.45">20824 16199 23951 0,'2'-1'2128'0,"-1"-2"-1696"15,0 0-432-15,-1-1 0 0,2 2 2240 0,-1 0 384 16,2-6 64-16,3-1 0 0,1-4-384 0,3-1-64 16,1 1-32-16,0 2 0 0,2 1-1232 0,3 1-240 15,-1 1-48-15,2-1-16 0,3 2-256 0,-3 0-48 16,-2 0-16-16,-8 4 0 16,-1 1-96-16,0-1-32 0,-1 0 0 0,1 0 0 0,2 0 0 0,2 0 0 15,3-2 0-15,3 1 0 16,2-2-80-16,-1 0-16 0,0 2 0 0,-2 0 0 15,-2 2 0-15,-3 2-128 0,-3 3 192 0,-3 1-64 16,-2 2 0-16,-4 1-128 0,-1 2 192 0,-2 0-64 0,-1 3-128 0,-1-2 128 0,1 1-128 0,-1-3 128 16,2 1-128-16,-2-1 0 15,0 4 144-15,-5 0-144 0,-2 8 0 0,-3 1 0 16,0 3 0-16,2-2 0 0,-1 0 128 0,2-2-128 0,1 0 128 0,2-3-128 16,1 0 192-16,0-2-48 0,2 1 0 0,-1-4 0 0,1 1-16 31,1-3-128-31,1 0 192 0,0-2-64 0,2-2 32 0,1 0 0 15,1-1 0-15,0 0 0 0,2-4 16 0,0 0 0 16,0 1 0-16,2-1 0 0,-1-1-32 0,2 0 0 16,1 0 0-16,0 0 0 0,2-1 48 0,0-1 16 15,1 2 0-15,1-2 0 0,1 0-48 0,-1-1-16 16,2 1 0-16,0-1 0 0,0 0-144 0,-2 0 128 16,-2 2-128-16,1-1 128 0,1-1-128 0,4 2 0 15,2 0 0-15,3-1 128 0,3 1-128 0,-1 1 0 16,4 1 0-16,0 1 0 0,-1-1 0 0,-1 2 0 0,-21-3 0 0,43 5 0 15,-23-2 0-15,-4 0 0 0,-16-3 0 0,34 4 128 16,-34-4-128-16,0 0 0 0,41 5 144 0,-28-5-144 16,-2 0 144-16,-1-2-144 0,0 2 192 0,-3-1-192 15,-1-1 0-15,-1 1 0 0,-2 0 0 0,0-1 0 32,0 2-816-32,-2-1-160 0,1-1-48 0,-1-1 0 15,1 2-656-15,0-3-144 0</inkml:trace>
  <inkml:trace contextRef="#ctx0" brushRef="#br0" timeOffset="-134678.58">21416 15695 15663 0,'-1'-7'1392'0,"1"4"-1120"0,1 0-272 0,2 0 0 0,0 2 2368 0,0 1 400 15,2 0 96-15,4 0 16 0,6 0 240 0,5 1 48 16,7 5 16-16,-27-6 0 0,52 18-1392 0,-52-18-256 16,64 36-64-16,-64-36-16 0,70 52-624 0,-70-52-128 15,60 66-32-15,-60-66 0 0,45 76-96 0,-45-76 0 16,30 85-16-16,-30-85 0 0,16 91-192 0,-16-91-48 16,9 84 0-16,-9-84 0 0,3 74-64 0,-3-74 0 0,0 58-16 15,0-58 0-15,0 0 80 0,-2 55 32 0,2-41 0 0,-1-4 0 16,1-2-192-16,-1-1-32 0,-2-2-128 0,1-1 192 15,1-1-736-15,-2 0-160 16,-1-2-16-16,-5-1-21152 0</inkml:trace>
  <inkml:trace contextRef="#ctx0" brushRef="#br0" timeOffset="-114979.75">22744 16000 29487 0,'1'0'2624'0,"1"0"-2112"0,1 0-512 0,-1-2 0 0,1 4 416 0,0-4-32 16,1 2 0-16,3-1 0 0,3 0 1088 0,4-2 224 15,5 1 32-15,2 1 16 0,4 0-480 16,1-1-112-16,1 1 0 0,-2-1-16 0,-1 1-688 15,-1-1-128-15,-4 0-16 0,3-1-16 0,-1 1-32 0,-1 1-16 16,1 0 0-16,-1-2 0 16,-1 0-64-16,-2 0-16 0,2 3 0 0,-4-3 0 0,2 0-160 0,-1 1 160 15,-2-1-160-15,-1 0 160 0,-1 0-160 0,-2 0 0 16,-1 2 0-16,-4 0 0 16,0-1-416-16,-4 1-64 0,-1 1-16 0,-4 3-18544 0</inkml:trace>
  <inkml:trace contextRef="#ctx0" brushRef="#br0" timeOffset="-114753.81">22730 16247 30399 0,'5'2'1344'0,"-2"-2"288"16,2 0-1312-16,0-2-320 0,-1 1 0 0,1 1 0 0,0-2 1504 0,4 1 224 31,5-2 64-31,6-1 0 0,5-2-192 0,6 0-16 16,2 1-16-16,1 1 0 15,4 1-704-15,-4 0-144 0,-5 0-16 0,-6 2-16 0,-2 1-384 0,-3 1-80 16,-1 1-16-16,-2-1 0 0,-4 0-208 0,-1 2 0 16,-2-1 0-16,-1 0 0 0,-1 1-192 15,0-1-96-15,-1 0-16 0,1 1 0 16,1-1-656-16,-1 1-128 0</inkml:trace>
  <inkml:trace contextRef="#ctx0" brushRef="#br0" timeOffset="-114091.87">23551 16004 25791 0,'2'-13'1152'0,"0"8"224"0,1-1-1104 0,-2 0-272 0,2 2 0 0,-2 0 0 16,4 0 1952-16,0-3 336 0,5-3 64 0,1-2 16 15,3 0-320-15,1-1-48 0,0 5-16 0,4-1 0 16,0 2-1104-16,1 3-240 0,1-2-32 0,-1 2-16 0,0 0-192 0,1-1-32 16,0 0-16-16,0-1 0 0,1-1-16 0,-1-1 0 15,0 1 0-15,0-2 0 16,0 1 16-16,2-2 0 0,2-2 0 0,-1 0 0 16,0 0-80-16,-1 1-16 0,0 0 0 0,-2-1 0 0,-1 3-64 0,-2-1 0 15,-1 1-16-15,-7 4 0 0,-3-1-32 0,-4 3 0 16,-2 0 0-16,-1 2 0 0,0 1-16 0,-4 1 0 15,0 3 0-15,-3 1 0 0,-2 3 0 0,-1 1 0 16,-1 2 0-16,-2 3 0 0,-1 2-128 0,0 2 0 0,-3 3 0 16,0 2 128-16,-1 1-128 0,-2 4 0 0,0 3 0 0,-1 3 0 15,-3 4 0-15,-2 0 0 0,2 2 0 0,-1-3 0 16,1 1 0-16,0-1 0 0,3-2 0 0,0-1 0 16,1-2 0-16,3-2 0 0,1-5-144 0,4-1 144 15,2-4 0-15,1-4 0 16,2-1 0-16,2-4 0 0,2-1 0 0,1-1 0 0,2-3 0 0,0-1 0 15,3 1 0-15,0-3 0 0,0-2 0 0,2 0 0 16,1-1 256-16,3-1-64 0,-1-2 0 0,3-2 0 16,1 0 128-16,0 1 32 0,4-3 0 0,-1-1 0 0,1-1-32 0,1 1-16 15,1-2 0-15,1 1 0 0,-1 1-96 0,0-1-16 16,-1 1 0-16,5 1 0 0,0 1-192 0,4 0 144 16,-1 2-144-16,0 1 128 0,-1 2-128 0,3 0 0 15,0 2 0-15,0 0 128 0,-27-1-128 0,51 7 128 16,-51-7-128-16,45 10 128 0,-45-10-128 0,41 9 128 15,-41-9-128-15,0 0 128 0,51 13-128 0,-38-11 0 16,-2 0 0-16,-3-1 0 0,1 1 0 0,-4-2 0 16,1 0 0-16,-2 0 0 0,1-3-192 0,-1 1-112 0,-1 0-16 15,-1-3-16 1,0 1-768-16,-1-2-160 0,-1 1-16 0,0-2-16 16,-1 0-112-16,-3-2 0 0,-2-1-16 0,-4 0-12272 0,-3-1-2464 0</inkml:trace>
  <inkml:trace contextRef="#ctx0" brushRef="#br0" timeOffset="-113933.42">23813 16152 22111 0,'-24'2'976'0,"13"-2"208"0,1 0-944 0,3 0-240 0,3 0 0 0,2-2 0 0,0 1 3072 0,-1 0 560 15,0-2 112-15,3-3 32 0,4 0-1360 0,6-1-272 16,6-1-48-16,3-2-16 0,5 0-880 0,5-1-176 16,3 0-48-16,2-1 0 0,4 2-304 0,3-1-64 15,0 0-16-15,1 1 0 0,-1 3-464 0,-2 1-128 16,-7 2 0-16,-4 4-14432 15,-5 0-2944-15</inkml:trace>
  <inkml:trace contextRef="#ctx0" brushRef="#br0" timeOffset="-109606.33">20044 17379 22111 0,'6'-13'1968'0,"-2"2"-1584"0,1 2-384 0,-4 4 0 0,-2 7 1408 0,2-6 192 0,5-11 32 0,2-11 16 16,3-5 704-16,-1-3 144 0,-4 6 16 0,-2 5 16 16,-4 5-1152-16,-1 2-224 0,-5 4-64 0,-1 5 0 15,-1 1-640-15,-4 3-144 0,-2 2-32 0,-1 4 0 16,-5 1 16-16,0 1 0 15,0 1 0-15,-4 4 0 0,-4 3-144 0,-2 2-16 0,2 2-128 16,1 2 192-16,3-1-192 0,3 2 176 16,1 1-176-16,5 2 160 0,3 2-160 0,12-25 0 0,-12 56 144 0,12-56-144 15,-6 67 0-15,6-67 0 0,0 72 0 0,0-72 0 16,6 71 0-16,-6-71 0 0,5 63 0 0,-5-63 0 0,6 58 0 0,-6-58 0 16,0 0 0-16,10 71 0 0,-10-71 128 0,0 0-128 15,10 56 160-15,-10-56-160 0,0 0 224 0,0 0-48 16,20 58-16-16,-20-58 0 15,0 0-32-15,0 0 0 0,0 0 0 0,0 0 0 0,0 0-128 0,31 55 192 16,-31-55-192-16,0 0 192 0,0 0-192 0,0 0 128 16,0 0-128-16,0 0 128 0,0 0-128 0,0 0 0 15,0 0 0-15,0 0 0 16,12-1-512-16,-13-2 0 0,0-1 16 0,-1 0 0 16,-1-1-848-16,0 0-160 0,1-1-32 0,-1-1-16432 0</inkml:trace>
  <inkml:trace contextRef="#ctx0" brushRef="#br0" timeOffset="-109400.08">19810 17708 12895 0,'1'-7'576'0,"1"3"112"0,-1-1-560 0,1 1-128 0,-2 3 0 0,1-1 0 16,0-1 2528-16,1-1 480 16,1 0 80-16,1-3 32 0,2 3 592 0,-1-2 112 0,2 2 16 0,0 1 16 15,3 0-2160-15,0 2-432 0,0-1-96 0,-2 2-16 16,-2-1-608-16,0 1-128 0,2 0-32 0,4-2 0 0,0 2-192 15,1 0-32 1,2-1-16-16,-2 1 0 0,0 0-304 0,0 0-64 0,-2 0-16 0,0 0-19104 31</inkml:trace>
  <inkml:trace contextRef="#ctx0" brushRef="#br0" timeOffset="-109035.61">20867 17175 17503 0,'0'-1'1552'16,"-2"1"-1232"-16,2 0-320 0,0 1 0 15,0 1 1920-15,-1-1 336 0,-4 2 64 0,-2 3 16 16,-2 5 288-16,-4 2 48 0,0 6 16 0,-2 3 0 0,-1 3-864 0,-1 0-160 16,0 4-48-16,0 0 0 15,2 1-1024-15,-2 1-208 0,1 3-32 0,1 1-16 16,-1-1-32-16,2 3-16 0,1 1 0 0,2-3 0 0,11-35-96 0,-17 67-32 16,17-67 0-16,-8 52 0 0,8-52 32 0,0 0 0 15,-2 54 0-15,2-54 0 0,0 0 16 0,0 0 16 16,0 0 0-16,14 63 0 0,-14-63-224 0,0 0 176 15,0 0-176-15,0 0 160 0,0 0-160 0,47 34-176 16,-39-31 48-16,1-2 0 16,-9-1-528-16,0 0-112 0,31 5 0 0,-20-5-18704 0</inkml:trace>
  <inkml:trace contextRef="#ctx0" brushRef="#br0" timeOffset="-108513.31">20910 17634 29487 0,'3'-8'1296'0,"1"2"288"0,3 2-1264 0,-1-2-320 0,-2 4 0 0,1-1 0 0,0 0 1648 0,5-3 272 15,3-1 48-15,9-6 16 0,2 1-240 0,3-1-32 16,3 2-16-16,-3-1 0 16,0 3-848-16,-2 0-160 0,-2 2-48 0,-4-1 0 15,0 2-336-15,-2-1-80 0,0 1-16 0,-2 2 0 0,-1-2-16 16,1 2-16-16,-4 0 0 0,-1 0 0 0,-2 2 16 0,-2 1 0 15,-2 2 0-15,0 1 0 0,-2 2 0 0,-1 1 16 16,-4 3 0-16,0 0 0 16,-1 2-16-16,-1 1-16 0,-1 2 0 0,-3 0 0 15,1 2-176-15,-2-1 0 0,2 2 144 0,-2 1-144 16,0 0 0-16,1 0 0 0,-1 0 0 0,1 2 0 0,-1 0 0 0,-2 1 0 0,1-1 0 0,-2 0 0 16,2-1 0-16,-2-1 0 0,3 0 0 0,1-1 0 15,-1-2 0-15,3 0 0 0,0-1 0 0,2-2 0 16,1-3 160-16,1 1 16 0,2-1 0 0,-2-2 0 15,2 0 80-15,1-2 0 0,1-1 16 0,-1-1 0 16,1-2-32-16,1 2-16 0,1-1 0 0,0-1 0 16,2 0 16-16,1 0 0 15,1-1 0-15,1-1 0 0,4 1 48 0,-1-2 16 0,3 0 0 0,0 1 0 16,3-3-48-16,3 1 0 0,0 1 0 0,1 2 0 16,0-1-16-16,0 1-16 0,-1 0 0 0,0-1 0 0,-2 1-64 0,-1 1-16 15,2-2 0-15,-4 1 0 0,1 0-144 0,-2-1 128 16,-3-1-128-16,0 2 128 0,-1-2-128 0,0 2 0 15,-1-1 0-15,-4 1 0 0,1-2 0 0,-2 0 0 16,0 2 0-16,-2-2 0 16,-1 0-800-16,1 0-32 0,-2 2-16 0,-2-2 0 15,1 0-704-15,-2-1-144 0,-1 1-32 0,-2 0-19760 0</inkml:trace>
  <inkml:trace contextRef="#ctx0" brushRef="#br0" timeOffset="-108305.46">21086 17762 16575 0,'1'-3'1472'0,"2"0"-1168"0,-2 2-304 0,2-1 0 0,0 1 5248 0,1-1 1008 0,0-1 192 0,5 1 32 16,5-3-4240-16,6-2-832 0,4 0-192 0,0 0-16 15,1 2-288-15,-1-1-48 0,0 2-16 16,-1-1 0-16,-3 1-528 0,-4 3-128 0,-16 1 0 0,0 0-16 15,41-3-496-15,-41 3-80 0,0 0-32 0,0 0-20432 32</inkml:trace>
  <inkml:trace contextRef="#ctx0" brushRef="#br0" timeOffset="-107989.2">21611 17040 33167 0,'7'-2'1472'0,"-3"1"304"0,2 1-1424 0,-2 0-352 0,0 1 0 0,1 2 0 15,2 1 1664-15,-7-4 272 0,0 0 48 0,63 46 16 16,-63-46-720-16,72 64-160 0,-72-64-32 0,70 85 0 15,-70-85-208-15,53 99-48 0,-53-99-16 0,38 108 0 16,-38-108-320-16,27 97-64 0,-27-97-16 0,13 83 0 16,-13-83-208-16,4 70-32 0,-4-70-16 0,-3 52 0 15,3-52 160-15,-7 42 48 0,7-42 0 0,-8 31 0 0,4-19-368 0,-2-2 0 16,3-2 0-16,2-2 128 16,-1 1-1216-16,1-3-256 0</inkml:trace>
  <inkml:trace contextRef="#ctx0" brushRef="#br0" timeOffset="-105473.68">22754 17591 9215 0,'0'0'816'0,"0"0"-656"0,0 0-160 0,0 0 0 0,0 0 1808 0,0 0 336 15,0 0 64-15,0 0 16 0,0 0 1168 0,0 0 224 16,0 0 48-16,0 0 16 0,0 0-864 0,0 0-192 15,0 0-16-15,0 0-16 0,0 0-1456 0,0 0-304 16,0 0-48-16,0 0-16 0,52 10-192 0,-52-10-32 16,0 0-16-16,45-3 0 0,-45 3-176 0,37-3-32 15,-37 3-16-15,41-3 0 0,-41 3-304 0,38-3 0 16,-38 3 0-16,37-1 0 0,-37 1-128 0,0 0-144 0,0 0-32 16,48 1 0-1,-48-1-384-15,0 0-80 0,0 0 0 0,0 0-18240 0</inkml:trace>
  <inkml:trace contextRef="#ctx0" brushRef="#br0" timeOffset="-105267.06">22687 17805 36863 0,'0'0'1632'0,"0"0"336"0,41 3-1584 0,-34-3-384 15,2 0 0-15,-2-1 0 0,4 1 1376 0,9-3 192 16,11 2 32-16,10-4 16 0,7 2-336 0,-3 1-64 15,-4-1 0-15,-4-1-16 0,-37 4-464 0,57-3-96 16,-57 3 0-16,38-3-16 0,-38 3-624 0,0 0 0 16,0 0-192-16,0 0 64 15,0 0-1024-15,0 0-192 0</inkml:trace>
  <inkml:trace contextRef="#ctx0" brushRef="#br0" timeOffset="-104299.27">24686 16819 14735 0,'2'2'1312'0,"-2"-2"-1056"0,0 0-256 0,0 1 0 0,0 0 1296 0,0 1 208 15,1-1 32-15,-1 4 16 0,0-5 1104 0,0 0 224 16,0 0 32-16,0 0 16 0,0 0-240 0,17 55-64 15,-17-55 0-15,0 0 0 0,0 0-1520 0,24 59-304 16,-24-59-64-16,0 0-16 0,20 57-224 0,-20-57-48 16,0 0-16-16,18 64 0 0,-18-64-160 0,0 0-16 0,14 68-16 0,-14-68 0 15,0 0-96-15,6 57-16 0,-6-57 0 0,0 0 0 16,0 0 16-16,1 56 0 0,-1-56 0 0,0 0 0 16,0 0 48-16,0 0 0 0,0 0 0 0,0 0 0 15,0 0 0-15,0 0 16 0,-2 44 0 0,0-44 0 16,2 0-48-16,-1-1-16 0,-2-1 0 0,2-1 0 15,-2 1-144-15,0-1 0 0,-1 0-192 0,-1-1 192 16,0 0-800 0,-1-1-32-16,-1 0-16 0,-1-1-19616 0</inkml:trace>
  <inkml:trace contextRef="#ctx0" brushRef="#br0" timeOffset="-103758.91">23894 17647 22111 0,'0'0'1968'0,"0"0"-1584"0,0 0-384 0,0 0 0 0,0 0 2336 0,0 0 384 0,0 0 80 0,32-3 16 16,-32 3-64-16,51-4-16 0,-14 0 0 0,10 0 0 0,5-1-1328 0,6 0-256 15,4 0-48-15,6 1-16 0,5 3-144 0,2-3-48 16,-6 1 0-16,2-1 0 0,5-2-192 0,-1-1-32 16,-2 1-16-16,0 0 0 0,-3-1-224 0,2 2-48 15,-3-4-16-15,3 1 0 0,1-1-16 0,-4-1 0 0,-1 1 0 0,-5 0 0 16,-5 1 32-16,-3-1 0 16,0-1 0-16,-3 2 0 0,-3 1-64 0,-6-2 0 0,-2 2 0 0,-4 0 0 15,-3 1 256-15,-4 1 32 0,-2 1 16 0,-10-1 0 16,-18 5-496-16,28-2-96 0,-28 2-32 0,23-3 0 15,-23 3 0-15,0 0 0 0,0 0 0 0,0 0 0 47,0 0-560-47,0 0-96 0,0 0-32 0,0 0 0 16,0 0-656-16,0 0-144 0,0 0-32 0,0 0 0 0,-14 27-432 16,-3-23-96-16</inkml:trace>
  <inkml:trace contextRef="#ctx0" brushRef="#br0" timeOffset="-103233.84">24000 17954 24879 0,'3'-2'2208'0,"-2"1"-1760"0,0 1-448 0,-1 0 0 0,2 1 2176 0,-1 1 368 16,2-1 64-16,-3-1 16 0,0 0-320 0,0 0-48 16,0 0-16-16,24 57 0 0,-24-57-1072 0,0 0-208 0,13 63-64 0,-13-63 0 15,4 50-160-15,-4-50-32 0,3 49-16 0,-3-49 0 16,0 0-112-16,1 65-32 0,-1-65 0 0,0 0 0 15,2 52-64-15,-2-52-16 0,0 0 0 0,0 0 0 16,-2 51-32-16,2-51-16 16,0 0 0-16,0 0 0 0,0 0-112 0,-7 34-32 0,6-31 0 0,-1 0 0 15,1-2-272-15,0-1 0 16,-1 0 0-16,-1-1 0 16,2-1-640-16,-3 1-224 0,1-2-48 0,0-1-16 0,-1 0-608 15,1-1-128-15</inkml:trace>
  <inkml:trace contextRef="#ctx0" brushRef="#br0" timeOffset="-102671.39">24645 17976 15663 0,'2'-1'1392'0,"-2"1"-1120"0,1 0-272 0,-1 0 0 0,2 0 1632 0,-2 1 272 15,1 1 48-15,0 1 16 0,-1-3 1504 0,0 0 304 16,0 0 64-16,0 0 16 0,2 56-1792 0,-2-56-352 16,-6 40-80-16,6-40-16 0,-5 45-624 0,5-45-128 15,-6 46-32-15,6-46 0 0,-3 47 0 0,3-47-16 0,-1 41 0 0,1-41 0 16,0 0-208-16,-2 52-32 0,2-52-16 0,0 0 0 16,0 0-64-16,0 50-16 0,0-50 0 0,0 0 0 15,0 0-160-15,0 0-48 0,0 0 0 0,0 0 0 16,0 0-272-16,0 0 0 0,0 0 0 0,0 0 0 31,0 0-416-31,0 0-192 0,0 0-32 0,0 0-16 16,0 0-1024-16,0 0-208 0</inkml:trace>
  <inkml:trace contextRef="#ctx0" brushRef="#br0" timeOffset="-102440.21">24289 18200 20271 0,'0'0'1792'0,"0"0"-1424"15,0 0-368-15,0 0 0 0,39-3 4112 0,-39 3 752 16,0 0 160-16,46-3 32 0,-46 3-2752 0,85-3-560 16,-33 2-96-16,-1-2-32 0,-3 0-304 0,-4-1-64 15,-2 1-16-15,-5 0 0 0,-37 3-352 0,64-6-80 16,-64 6-16-16,48-5 0 0,-48 5-304 0,0 0-64 16,42-4-16-16,-42 4 0 0,0 0-400 0,0 0 0 0,0 0 128 0,30-8-128 31,-30 7-832-31,0 0-192 0,-2-1-32 0,-2 1-16 15,1-1-624-15,-3 0-128 0</inkml:trace>
  <inkml:trace contextRef="#ctx0" brushRef="#br0" timeOffset="-100616.04">25325 18081 19343 0,'0'1'1728'0,"0"-1"-1392"0,0 2-336 0,1-2 0 0,1 0 1936 0,-2 0 320 0,0 0 64 0,0 0 16 0,0 0 448 0,0 0 96 15,0 0 0-15,49 22 16 0,-49-22-1520 0,0 0-304 16,45 3-64-16,-45-3-16 0,33-3-384 0,-33 3-80 16,34-4-16-16,-34 4 0 0,38-8-32 0,-18 2-16 31,-1 0 0-31,1-1 0 0,0-1-32 0,-2-1-16 16,-4 1 0-16,2-1 0 0,0-1 16 0,-1-1 0 15,-1-2 0-15,-1 1 0 0,-3 0-48 0,-2 1-16 16,-1 0 0-16,-4-1 0 0,-1 1-144 0,-4 0-32 0,-1 2 0 0,-4-1 0 15,-1 3-192-15,-3 0 0 0,-5 2 0 0,-2 0 0 16,-4 4-176-16,-3 1-16 0,-2 3-16 0,-3 3 0 16,1 1 64-16,-2 4 16 0,-2 3 0 0,2 4 0 15,2 2 128-15,2 1 0 0,3 3 0 0,2 2 0 16,4-1 0-16,5 2 0 0,3 0 0 0,10-27 0 16,-11 49 0-16,11-49 0 0,3 46 0 0,-3-46 0 15,0 0 0-15,28 58 128 0,-28-58 0 0,0 0 0 16,53 42 272-16,-53-42 64 0,0 0 16 0,69 25 0 15,-69-25 128-15,46 7 32 0,-46-7 0 0,51 6 0 0,-51-6-112 0,55 1-16 16,-55-1 0-16,47 0 0 0,-47 0-144 0,0 0-48 16,49 0 0-16,-49 0 0 0,0 0-320 0,36-4 144 15,-28 1-144-15,-1 1 0 16,-3-1-528-16,1 0-224 0,-2 1-32 0,-3-2-16 16,0 1-1040-16,-2-1-208 0,-1 1-32 0,-1 1-19744 0</inkml:trace>
  <inkml:trace contextRef="#ctx0" brushRef="#br0" timeOffset="-99867.49">25968 17752 28559 0,'0'0'2544'0,"0"0"-2032"0,0 0-512 0,0 0 0 0,0 0 1936 0,4-2 304 0,-4 2 48 0,0 0 16 16,0 0-624-16,0 0-112 0,0 0-32 0,45 3 0 31,-45-3-640-31,0 0-128 0,0 0-16 0,0 0-16 0,58 11-48 0,-58-11-16 0,0 0 0 0,0 0 0 15,52 7-160-15,-52-7-48 0,0 0 0 0,0 0 0 16,54 0-240-16,-54 0-48 0,0 0-16 0,0 0 0 16,35-4-160-16,-31 3 0 15,1-1-160-15,-4 1 160 16,1 0-736-16,-4-1-48 0,1 1-16 0,-4-2-13360 16,1 2-2672-16</inkml:trace>
  <inkml:trace contextRef="#ctx0" brushRef="#br0" timeOffset="-99093.4">26314 17606 15663 0,'1'-1'1392'0,"1"-1"-1120"0,0 2-272 0,0 0 0 15,1 0 912-15,-2 0 128 0,3-1 32 0,-4 1 0 16,0 0 1632-16,27-7 336 0,-27 7 64 0,26-7 16 15,-26 7-1040-15,22-6-208 0,-22 6-32 0,23-6-16 16,-23 6-704-16,0 0-144 0,0 0-16 0,36-5-16 0,-36 5-384 0,0 0-80 16,0 0-16-16,41-6 0 0,-41 6-80 0,0 0 0 15,34-4-16-15,-34 4 0 0,0 0-16 16,36-4 0-16,-36 4 0 0,0 0 0 16,31-6-32-16,-31 6 0 0,0 0 0 0,0 0 0 0,36-6-64 0,-36 6 0 15,0 0-16-15,0 0 0 0,0 0-32 0,0 0 0 16,0 0 0-16,0 0 0 0,0 0-80 0,0 0 0 15,0 0-128-15,0 0 192 0,0 0-192 0,0 0 128 16,-7 13-128-16,-1-9 0 0,-2 2 0 0,0 1 128 0,0 2-128 0,-1 0 0 16,0 1 0-16,-2 3 0 0,2 0 0 0,-1 2 0 15,2-1 0-15,-1 1 0 0,1-1 0 0,2-2 0 16,-1 1 0-16,2-3 0 0,0 0 0 0,2 0 0 16,0-2 0-16,0 1 0 0,0-1 0 0,3-1 0 15,2-7 0-15,0 0 0 0,-8 24 0 0,6-17 0 16,2-7 128-16,0 0 48 0,0 0 0 0,-7 27 0 15,7-27 0-15,0 0 0 0,0 0 0 0,0 0 0 0,0 0 0 16,0 0 0-16,-5 37 0 0,5-34 0 0,2 0-32 16,1-2 0-16,-2 0 0 0,-1-1 0 0,0 0 96 0,0 0 16 15,0 0 0-15,0 0 0 0,41-2 48 0,-30-3 16 16,-11 5 0-16,27-8 0 0,-27 8 64 0,26-9 32 16,-26 9 0-16,29-8 0 0,-29 8 0 0,28-9 0 15,-28 9 0-15,30-5 0 0,-30 5-48 0,0 0-16 16,47-7 0-16,-47 7 0 0,36-6 128 0,-36 6 32 15,39-4 0-15,-39 4 0 0,36-3-512 0,-36 3 0 16,0 0 0-16,47-4 0 0,-47 4 0 0,0 0 0 16,38-3 0-16,-38 3 0 0,0 0 0 0,0 0 0 0,0 0 0 15,0 0 0-15,33-6 0 0,-32 6 0 0,-1 0 0 0,-1 0 0 16,-1-1 0-16,1 1 0 0,-2 1 0 0,-1-2 0 31,1 1-1392-31,-3 0-368 0,1-2-80 0,-2 2-14496 16,-1 0-2912-16</inkml:trace>
  <inkml:trace contextRef="#ctx0" brushRef="#br0" timeOffset="-95409.42">26154 16079 12895 0,'-4'-3'1152'0,"-3"0"-928"0,3 0-224 0,4 3 0 0,-2 0 928 0,-1-1 144 0,-2-3 16 0,-4-3 16 15,-2 0 1440-15,1-3 272 16,0 3 64-16,3 0 16 0,3 2-592 0,0 1-128 0,1 3-32 0,1 1 0 16,2 1-912-16,2 1-176 0,-1 2-32 0,2-1-16 15,1 1-304-15,0-1-64 0,2 0-16 0,3-3 0 16,-1 0-192-16,3-3-48 0,3-3 0 0,3-4 0 16,5-2 144-16,2-4 32 0,1-1 0 0,6-6 0 15,6-2-80-15,5-3-16 0,5-5 0 0,2 1 0 16,5-1-208-16,-2 1-32 0,-5 4-16 0,2-1 0 15,4-2-208-15,-3 2 0 0,0 0 128 0,-5 5-128 0,-1 2 0 0,-5 0-288 16,-5 7 64-16,-4 1 16 16,-5 2-880-16,-5 3-192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31:44.0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19034 7591 5519 0,'-1'-8'496'0,"0"3"-496"0,-1 3 0 0,1-1 0 0,1 0 1232 0,0 0 160 0,0 2 16 0,0-4 16 15,-2 1 800-15,2-1 144 0,0-2 48 0,0 2 0 16,2 4-448-16,-2 1-96 0,1 0-16 0,-1 3 0 16,2 1-592-16,-2 2-128 0,1 2-32 0,-1 1 0 15,0 3-64-15,0 1-16 0,-1 3 0 0,1-2 0 16,-2 1-240-16,1 4-48 0,1-19-16 0,-2 48 0 16,2-48-176-16,0 46-32 0,0-46-16 0,-1 61 0 15,1-61-224-15,-2 64-32 0,2-64-16 0,0 63 0 0,0-63-96 0,2 62 0 16,-2-62-128-16,3 54 192 0,-3-54-48 0,0 0-16 15,5 66 0-15,-3-44 0 0,-2-22 80 0,0 0 16 16,8 57 0-16,-5-38 0 0,0-1 0 0,-2-1 0 16,2 2 0-16,-1-5 0 0,-1-2-96 0,-1 1 0 15,1 0-128-15,-1 1 192 0,2-1-48 0,-4 1-16 16,2 0 0-16,0-1 0 0,-1-1-128 0,0 1 192 0,1-2-192 0,-2 1 192 16,2-2-192-16,-1-1 0 0,1 1 144 0,-2 0-144 15,1 0 128-15,-1-1-128 0,2 0 128 0,-1 0-128 16,0-2 128-16,1 1-128 0,-2 1 128 0,1 1-128 15,-1-2 0-15,2 1 144 0,0-1-144 0,-1-1 0 16,1 2 128-16,-1-1-128 0,-1-1 0 0,1 2 0 16,-1-1 0-16,2-1 0 0,-1 2 0 0,1-2 0 15,-1 1 0-15,1-2 0 0,-2 0 0 0,2-1 0 16,0 1 128-16,0 1-128 0,0-1 0 0,2-1 0 0,-2 0 144 0,0-3-144 16,0 3 0-16,0-3 144 0,1 3-144 0,0-2 128 15,1-1-128-15,1 3 128 0,-2-3-128 0,2 3 128 16,0-3-128-16,-1 1 128 15,4 0-128-15,-2 0 128 0,1-2-128 0,0 1 128 0,2-1-128 0,0 1 0 16,0-1 144-16,2-1-144 0,1-1 0 0,0 1 144 16,0 0-144-16,1-2 0 0,2 2 144 0,1-3-144 15,-2 2 0-15,4-2 144 0,2 2-144 0,2-1 0 16,1-1 144-16,-1 2-144 0,1 0 0 0,2-1 0 16,-1 1 0-16,1 1 128 0,0 1-128 0,1 1 0 15,0 0 0-15,-2 1 0 0,0 0 0 0,-1 1 0 0,1 1 0 0,0-1 0 16,0 0 0-16,-1 0 0 0,2 1 0 0,-1-3 0 15,0 1 0-15,0-1 0 0,5-1 0 0,1 0 0 16,1-1 0-16,-3 0 0 16,-2 0 0-16,2-1 128 0,-1 0-128 0,4-1 144 0,2 1-144 0,0 1 160 15,1-2-160-15,-1 2 192 0,0 0-192 0,-2 0 192 16,-3 2-64-16,0-2-128 16,-1 1 192-16,-1 1-64 0,-1 0-128 0,0-2 160 0,-2 2-160 0,0-2 160 0,-3 0-160 15,2 0 128-15,1-2-128 0,2 2 128 0,-1-1-128 0,1 0 0 16,0 1 144-16,1-2-144 0,-2 2 0 0,4 0 128 15,-1-1-128-15,1 1 0 0,0 1 0 0,1-1 0 16,2 2 0-16,-4-2 128 0,0 2-128 0,1 0 0 16,-2-1 0-16,0 1 0 15,-2-1 0-15,2 1 0 0,0-1 0 0,-1 0 128 0,0-1-128 0,-2 2 0 16,1-2 0-16,1 0 0 0,0 0 0 0,-2 1 0 16,-1-1 0-16,-2 2 0 0,2 0 0 0,-2 0 0 15,2-1 0-15,0 2 0 0,-1 0 0 0,0-2 0 16,-1 2 0-16,1 0 0 0,-1 0 0 0,0-2 0 0,1 1 0 15,0 0 0-15,1 0 0 0,1-1 0 0,3-1 0 0,-1 0 0 16,1 0 0-16,-3-1 0 0,2-1 0 0,-3 0 0 16,-5 0 0-16,1 1 0 0,2-2 0 0,0 0 0 15,4 0 0-15,-3 0 0 0,0 1 0 0,-2-1 0 16,-2 1 0-16,1 0 0 0,-1-1 0 0,-1 1 0 16,1 0 0-16,-3 0 0 0,1 1 0 0,-3-1 0 31,-2 1 0-31,1-1 0 0,-2 1 0 0,-1 0 128 15,-1-1-128-15,-1-1 0 0,-1 2 0 0,0 0 128 16,0-1-128-16,-2-1 176 0,1 2-176 0,-1-1 192 16,1 1-192-16,-1-2 160 0,-1 0-160 0,1 1 160 0,-1-1-160 0,0-1 128 15,0-1-128-15,0 1 128 0,0-3 0 0,-1 1-128 16,0-1 192-16,-1-1-64 0,-1-1 32 0,0-1 0 16,1 1 0-16,-1-4 0 0,0-1 96 0,-1-2 32 15,1-1 0-15,-1 0 0 0,1-3 32 0,-1-1 0 16,2-1 0-16,-2-1 0 0,3 2-80 0,-2-5-16 15,1-3 0-15,1-1 0 0,1 5-96 0,0-4 0 16,-1-4-128-16,-1-6 192 0,1 1-192 0,-1 0 0 16,-1 3 128-16,1-1-128 0,-3 4 0 0,0 2 128 15,-1 2-128-15,-1 1 0 0,1 0 128 0,2 2-128 0,0 1 0 16,1 0 144-16,-1 0-144 0,0 0 0 0,1 1 0 0,-1-1 0 16,1 0 0-16,-2 0 0 0,1-1 0 0,1-1 0 15,1 5 0-15,-1 0 0 0,0 3 128 0,0-1-128 16,0 4 0-16,0-1 0 0,2 3 0 0,0 1 0 15,-1 0 0-15,1 1 0 0,-1 1 0 0,1 0 128 16,1 0-128-16,0 2 0 0,0 1 0 0,0-2 0 16,0 2 0-16,-1-1 0 0,-1 2 0 0,-1 1 0 15,1-1 0-15,-3 0 0 0,1 2 128 0,-2 0-128 16,1 1 0-16,-4 0 0 0,2 0 0 0,-3 1 0 16,2 0 0-16,-1 1 0 0,-1 1 128 0,2 0-128 0,-2-2 0 0,-1 2 0 15,0 2 0-15,-2-2 0 0,1 0 0 0,0 0 0 16,-1 0 0-16,-4 0 0 0,-1 0 0 0,-5 0 0 15,-1-2 0-15,-3 2 0 0,-4 0 0 0,-4 0 128 16,-6 2-128-16,-6-2 0 0,-8 1 0 0,-4 1 128 16,-6 2-128-16,-1 0 0 0,-1 0 0 0,-1 2 128 15,3-2-128-15,5 0 0 0,-1 1 128 0,-6 0-128 16,-6 2 0-16,-3-1 128 0,1 1-128 0,3-1 0 0,4-3 0 16,4-2 0-16,2-1 0 0,0 0 0 0,-1-1 128 0,0-1-128 15,0 1 0-15,5-4 0 0,4 1 0 0,5 0 0 16,2-2 0-16,6 2 0 0,4-2 0 0,4 2 0 15,3 1 0-15,2 2 0 0,2 1 0 0,1 3 0 32,-1 1-784-32,4 6-144 0,1 3-32 0,-1 6 0 0,-2 8-864 0,-5 11-176 0</inkml:trace>
  <inkml:trace contextRef="#ctx0" brushRef="#br0" timeOffset="22761.99">15411 12010 15663 0,'4'-10'1392'0,"-2"5"-1120"0,-1-2-272 0,0 1 0 0,1 2 1248 0,-1 1 192 0,1-3 32 0,-1-2 16 15,2-8 1648-15,0-2 320 0,0-2 64 0,-1-1 0 16,0 1-1328-16,-1 2-272 0,-2 1-48 0,-1 0-16 16,1 0-992-16,-2 0-208 0,0 1-32 0,-2 1-16 15,-1 1-96-15,0 1 0 0,-1 0-16 0,-1 2 0 16,1 3-48-16,0-1-16 0,-3 2 0 0,0 1 0 15,1 2-112-15,-2 1 0 16,0 3-16-16,0 2 0 0,-2 3-128 0,0 4-32 0,0 1 0 0,-1 2 0 16,0 8-144-16,-3 7 0 15,2 4 0-15,-2 4 128 0,1 5-128 0,2 1 0 0,1 3 0 0,5 0 0 0,2-1 0 0,2 1 0 16,4-3 0-16,1-1 0 0,1-1 0 0,2-1 0 16,-1-5 0-16,0 1 0 0,1 1-144 0,0 3 144 15,2-1 0-15,-1 0 0 0,1-2 0 0,-3-1-128 16,-3-34 128-16,6 61 0 0,-6-61 0 0,2 51 0 31,0-29 0-31,-2-2 0 0,0 1 0 0,-2-1 0 0,2-3 0 0,-1 0 0 0,0-2 0 0,-2-1 0 0,1-1 0 16,1 0 144-16,0-3 64 0,-2-2 16 0,1 1 0 0,-1-4 0 15,3 0 48-15,-1-1 16 0,0-3 0 0,1-2 0 16,0-1 16-16,0 0 0 0,1-3 0 0,-1 0 0 16,3-4-16-16,-2-1 0 0,2 0 0 0,0-2 0 15,0-1-112-15,0-1-32 0,-1-2 0 0,1 2 0 16,0-1-144-16,-2-1 192 0,2-1-192 0,-1-1 192 31,-2 1-192-31,1-1 0 0,-1 1 144 0,-1-2-144 16,-1 2 0-16,1-1 128 0,-2 0-128 0,-1 1 0 15,0 0 0-15,-2 1 144 0,2 2-144 0,-2 0 0 16,-1 1 128-16,1 2-128 0,1 2 0 0,2 1 0 0,-1 2 144 0,2 1-144 16,1 2 0-16,-1 0 144 0,2 0-144 0,0 2 0 15,2 1 0-15,1 0 128 0,-1 0-128 0,3 1 0 16,2 2 0-16,-2 0 0 0,4 0 0 0,-9-3 0 15,0 0 0-15,0 0 0 0,0 0 0 0,0 0 0 16,66 26 0-16,-66-26 0 0,0 0 0 0,0 0 0 16,0 0 0-16,65 13 0 0,-65-13-128 0,0 0 128 15,0 0 0-15,67 7 0 0,-67-7 0 0,0 0 0 16,0 0 160-16,59 2-160 0,-59-2 288 0,0 0-48 16,0 0-16-16,0 0 0 0,55-6 16 0,-48 5 0 0,0-1 0 0,-1 1 0 15,-1-1-64-15,0-1-16 0,-1 1 0 0,-1 0 0 16,0-1-160-16,-1 1 128 0,0-1-128 0,-2 0 128 15,1 2-128-15,-2-1 0 0,-1 1 0 0,0-1 0 16,-1 1 0-16,-1-1 0 0,-1 2-160 0,1 2 160 31,0-2-896-31,0 3-64 0,-2 0-32 0,0 1 0 0,2 3-576 0,-2 0-112 0,-1 0-32 0,2 1-19696 16</inkml:trace>
  <inkml:trace contextRef="#ctx0" brushRef="#br0" timeOffset="25814.96">16184 11965 25791 0,'-3'0'2304'0,"0"1"-1856"0,0 1-448 0,0-1 0 0,1 1 2416 0,-4 1 384 0,-3 4 80 0,-5 5 0 16,-5 7-896-16,0 3-192 16,1 2-48-16,-2 2 0 0,3 2-816 0,0 3-160 0,2 4-48 0,-1 4 0 15,0 3-256-15,1 2-48 0,1-2-16 0,0-1 0 16,4-1-208-16,1-2-32 0,6-2-16 0,2-3 0 15,1-3-144-15,3-4 192 0,0 1-192 0,-3-27 192 16,11 48-64-16,-11-48 0 0,17 43 0 0,-17-43 0 16,0 0 0-16,31 49 0 15,-31-49 0-15,0 0 0 0,0 0 16 0,48 43 0 0,-48-43 0 0,0 0 0 0,0 0-144 0,0 0 192 16,58 22-192-16,-58-22 192 0,0 0-192 0,0 0 0 16,0 0-160-16,0 0 160 15,0 0-976-15,0 0-112 0,47-17 0 16,-42 12-19552-16</inkml:trace>
  <inkml:trace contextRef="#ctx0" brushRef="#br0" timeOffset="26529">16329 12379 18431 0,'-5'1'400'0,"2"-1"96"0,0 0 16 0,0 2 0 0,2-2-512 0,-1 0 0 0,1 0 0 0,-1 1 0 0,0-1 4416 0,-1 0 768 0,1 0 176 0,2-1 16 0,3-1-3136 0,3 0-624 16,-1-3-128-16,-5 5-16 0,0 0-720 0,34-19-144 15,-34 19-32-15,33-20 0 0,-33 20-128 0,41-26-16 16,-41 26-16-16,46-25 0 0,-46 25-112 0,41-24-32 16,-41 24 0-16,37-23 0 0,-37 23-16 0,33-19-16 15,-33 19 0-15,0 0 0 0,42-22-16 0,-42 22 0 32,0 0 0-32,0 0 0 0,45-15-32 0,-45 15 0 0,0 0 0 0,0 0 0 0,0 0-16 0,0 0-16 15,0 0 0-15,0 0 0 0,26 51 0 0,-31-36 0 31,0 1 0-31,-2 1 0 0,0 2-160 0,-5 3 0 0,0 2 0 0,-1-2 128 16,-1 2-128-16,0 0 0 0,1 0 0 0,0-1 0 16,-1 0 0-16,0-2 0 0,0-2 0 0,0 1 0 15,1-3 0-15,-1-1 0 0,0 1 0 0,0-3 0 16,2 0 0-16,1 0 0 0,0 2 144 0,-1-1-144 16,4-1 192-16,-1 0-48 0,4-1 0 0,-1-2 0 15,3 1-144-15,0-2 192 0,3-3-192 0,-1 0 192 16,2-2-192-16,1 0 128 0,-2-5-128 0,0 0 128 0,0 0-128 0,0 0 192 15,0 0-192-15,0 0 192 0,0 0-64 0,0 0-128 16,56-2 192-16,-56 2-64 0,0 0 0 0,0 0-128 16,46-15 192-16,-46 15-64 0,0 0-128 0,0 0 128 15,48-19-128-15,-48 19 128 0,0 0-128 0,0 0 0 16,48-15 0-16,-48 15 128 0,0 0-128 0,0 0 0 16,52-12 0-16,-52 12 0 0,0 0 0 0,0 0 0 15,56-7 0-15,-56 7 0 0,0 0 0 0,0 0 0 0,0 0 128 16,58 0-128-16,-58 0 0 0,0 0 0 15,0 0 0-15,0 0 0 0,0 0 0 0,0 0 0 0,0 0 0 0,0 0 0 16,0 0 0-16,0 0-192 0,0 0 32 0,0 0 16 31,0 0-688-31,0 0-144 0,0 0-32 0,0 0 0 16,0 0-576-16,0 0-112 0,0 0-32 0,0 0-18752 0</inkml:trace>
  <inkml:trace contextRef="#ctx0" brushRef="#br0" timeOffset="26798.9">16372 12557 27647 0,'0'0'2448'0,"0"-1"-1952"0,0 1-496 0,1 0 0 0,2 0 2048 0,0-2 320 0,-3 2 64 0,0 0 16 0,0 0-400 0,0 0-64 15,63-5-32-15,-63 5 0 0,0 0-880 0,62-2-176 16,-62 2-48-16,0 0 0 0,71-1-160 0,-71 1-48 15,0 0 0-15,66-6 0 0,-66 6-128 0,0 0-16 0,55-8-16 16,-55 8 0-16,0 0-128 0,0 0-32 0,0 0 0 0,51-13 0 16,-45 11-320-16,-3 0 144 15,-2 2-144-15,-1-2 0 16,-1 2-448-16,-2-1-208 0,0 1-48 0,-1 0 0 16,-2 0-592-16,1-2-128 0,-2 2-32 0,-2 0-19024 0</inkml:trace>
  <inkml:trace contextRef="#ctx0" brushRef="#br0" timeOffset="27291.5">17050 11858 25791 0,'1'-5'2304'0,"0"4"-1856"0,1 0-448 0,-1-1 0 0,1 2 976 0,-1 0 112 0,2 2 0 0,1 0 16 16,-4-2 1360-16,0 0 272 0,0 0 48 0,0 0 16 31,55 57-1472-31,-55-57-304 0,28 45-48 0,-28-45-16 16,32 58-208-16,-32-58-48 0,29 71-16 0,-13-32 0 16,-2 2-128-16,-1-3-32 0,-3-1 0 0,-1 3 0 0,1 3-160 0,-1 0-48 15,-2-1 0-15,-2-5 0 0,0-5 128 0,-4-2 0 16,1-3 16-16,-5-4 0 0,0-1 160 0,1-1 16 15,-3-2 16-15,-1-2 0 0,1-2-144 0,-3-1-16 16,1-1-16-16,-1 0 0 0,-1-1-176 0,1 0-48 16,1-2 0-16,0-2 0 0,0 1-256 0,1-4 0 15,2 1 0-15,1-2 0 16,2-1-384-16,-1-2-176 0,1 1-32 0,1-2-16 16,0-2-688-16,0 1-144 0,1 0-32 0,-1-4-13456 0,2 1-2704 0</inkml:trace>
  <inkml:trace contextRef="#ctx0" brushRef="#br0" timeOffset="27703.15">17908 12502 36863 0,'0'0'1632'0,"0"0"336"0,0 0-1584 0,0 0-384 0,0 0 0 0,0 0 0 0,0 0 1088 0,0 0 128 0,0 0 16 0,68 1 16 16,-68-1-288-16,0 0-64 0,71-7-16 0,-71 7 0 16,0 0-240-16,63-10-64 0,-63 10 0 0,0 0 0 15,56-8-224-15,-56 8-48 0,0 0-16 0,0 0 0 16,59 0-288-16,-59 0 160 16,0 0-160-16,0 0 128 15,0 0-448-15,0 0-112 0,0 0-16 0,0 0-13456 0,0 0-2704 0</inkml:trace>
  <inkml:trace contextRef="#ctx0" brushRef="#br0" timeOffset="27878.46">17996 12746 40543 0,'0'0'1792'0,"0"0"384"0,0 0-1744 0,0 0-432 15,0 0 0-15,0 0 0 0,0 0 848 0,58-5 96 16,-58 5 16-16,0 0 0 0,73-13 128 0,-73 13 16 15,56-11 16-15,-56 11 0 0,0 0-736 0,66-10-160 0,-66 10-32 0,0 0 0 32,0 0-880-32,0 0-176 0</inkml:trace>
  <inkml:trace contextRef="#ctx0" brushRef="#br0" timeOffset="28975.45">19358 12095 17503 0,'0'0'1552'0,"0"0"-1232"0,0-1-320 0,0 1 0 0,0 0 1552 0,-2 0 256 0,2-2 48 0,0 1 16 16,0-2 1440-16,2-1 272 0,1 1 64 0,2-3 16 15,1 1-1968-15,-6 5-400 0,0 0-80 0,31-17 0 16,-31 17-576-16,0 0-96 0,50-22-32 0,-50 22 0 15,38-15-48-15,-38 15-16 0,38-17 0 0,-38 17 0 16,41-17-64-16,-41 17 0 0,39-17-16 0,-39 17 0 16,34-16-32-16,-34 16 0 0,0 0 0 0,40-19 0 15,-40 19-80-15,0 0-32 0,28-14 0 0,-21 11 0 16,-3 0-32-16,-1 2-16 0,0 1 0 0,-3 0 0 0,0 1-16 0,-1 3 0 16,-4 2 0-16,1 1 0 0,-3 3-16 0,0 1 0 15,-3 3 0-15,0 3 0 0,-1 2-144 0,-3 0 160 16,1 2-160-16,0-1 160 0,-1 1-160 0,0 2 128 15,-1-2-128-15,-1 0 128 0,0 2-128 0,2 0 0 16,2-2 144-16,0 0-144 0,1-1 0 0,0 2 0 16,-1 1 0-16,1 2 128 0,0 1-128 0,0-2 0 15,-2 0 0-15,-1 0 0 0,2-3 0 0,0 0 0 16,0-2 128-16,1-2-128 0,1-3 176 0,-1 0-48 16,0 0 0-16,-1-3 0 0,4 1 64 0,-1-2 16 0,2-2 0 0,2-1 0 15,-1 0 16-15,2-1 0 0,1-1 0 0,0 0 0 16,2-3 0-16,-1 1 0 0,1-1 0 0,1-1 0 15,1-1-32-15,-1 0-16 0,2 0 0 0,-2-1 0 16,1-1-16-16,0 1 0 0,2-2 0 0,0 0 0 16,0-1 16-16,1 0 0 0,-1 0 0 0,1-1 0 15,2 1-48-15,0-2 0 16,-1 1 0-16,-5 5 0 0,0 0-128 0,0 0 128 16,31-17-128-16,-31 17 128 0,0 0-128 0,0 0 0 0,45-14 0 0,-45 14 0 15,0 0 0-15,0 0 0 0,57-14 0 0,-57 14 0 0,0 0 0 16,0 0 0-16,61-6 0 0,-61 6 0 0,0 0 0 0,0 0 0 15,60 1 0-15,-60-1 0 0,0 0 0 0,0 0 0 32,63 10 0-32,-63-10 0 0,0 0 0 0,0 0 0 0,0 0 0 0,66 13 0 15,-66-13 0-15,0 0 0 0,0 0 0 0,0 0 0 0,0 0 0 0,58 8 0 16,-58-8 0-16,0 0 0 0,0 0 0 0,0 0 0 16,0 0 0-16,0 0 0 0,0 0-208 0,0 0-80 15,0 0-16-15,0 0 0 16,0 0-752-16,0 0-160 0,0 0-16 0,0 0-16 31,0 0-320-31,0 0-64 0,28-18-16 0,-28 12-12464 0,-1 2-2496 0</inkml:trace>
  <inkml:trace contextRef="#ctx0" brushRef="#br0" timeOffset="29211.05">19258 12306 30399 0,'0'-3'1344'0,"0"1"288"0,2-1-1312 0,3 2-320 0,-5 1 0 0,0 0 0 0,0 0 1728 0,0 0 288 16,0 0 48-16,76-16 16 0,-76 16-224 0,76-11-32 15,-76 11-16-15,78-8 0 0,-78 8-528 0,68-6-96 32,-68 6-32-32,63-4 0 0,-63 4-272 0,0 0-64 15,68 0-16-15,-68 0 0 0,0 0-480 0,0 0-112 16,0 0-16-16,58 1 0 15,-58-1-512-15,0 0-128 0,0 0 0 0,0 0-14720 16,0 0-2944-16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31:58.2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18965 7554 24879 0,'-1'-1'2208'0,"1"0"-1760"0,0 1-448 0,0 0 0 0,0 0 128 0,-2-2-128 16,1 1 0-16,-1-2 128 0,0 2 1712 0,0-1 336 0,-1 2 64 0,3 4 0 31,-1 2-512-31,0 1-128 0,1 4 0 0,1 2-16 15,-1-13-752-15,0 0-160 0,1 58-32 0,-1-58 0 0,0 58-240 0,0-58-48 0,6 69-16 0,-6-69 0 16,10 75-80-16,-10-75-32 0,10 78 0 0,-10-78 0 16,13 80-80-16,-13-80-16 0,9 75 0 0,-9-75 0 15,8 68-128-15,-8-68 0 0,4 65 0 0,-4-65 128 16,3 54-128-16,-3-54 192 0,1 56-192 0,-1-56 192 16,0 62-32-16,0-62 0 0,-6 62 0 0,2-32 0 31,0-2 16-31,0-1 0 0,-1 1 0 0,1-2 0 0,4-26-48 0,-7 44-128 15,7-44 192-15,-1 39-64 0,1-39-128 0,0 0 0 16,1 45 0-16,-1-45 0 0,0 0 0 0,0 0 0 16,0 0 0-16,0 0 0 0,28 56 128 0,-28-56-128 15,0 0 0-15,0 0 128 0,0 0-128 0,0 0 128 16,55 29-128-16,-46-26 128 0,-1 0-128 0,2 0 0 16,-1 0 144-16,-1-2-144 0,1 0 0 0,1 1 128 15,1-1-128-15,-1-1 0 0,4 0 0 0,0-1 0 16,3-1 0-16,1 1 0 0,2-2 0 0,-2 0 0 15,4 0 0-15,-1 2 0 0,4-3 0 0,2 1 0 0,1 0 0 0,1-1 128 16,2 1-128-16,0 0 0 0,-2-1 0 0,1 1 0 16,-30 3 0-16,65-4 0 0,-34 0 0 0,0 1 0 15,-2-1 0-15,2-1 0 0,3 0 0 0,-1-1 0 16,4 2 0-16,0 0 0 0,2 1 0 0,0 0 0 16,-39 3 0-16,79 0 0 0,-79 0 0 0,79 3 0 15,-79-3 0-15,75 10-128 0,-75-10 128 0,76 12 0 16,-76-12 0-16,61 9 0 0,-61-9 0 0,62 7-128 15,-62-7 128-15,66 7 0 0,-66-7 0 0,74 9 0 16,-74-9 0-16,73 8 0 0,-73-8 0 0,81 10 0 16,-81-10 0-16,70 11 0 0,-70-11 0 0,70 9 0 0,-70-9 0 0,70 5 0 15,-27-5 0-15,-1 2 0 0,2-2 0 0,-2 0 0 16,-1 0 0-16,-41 0 0 0,79 1 0 0,-79-1 0 16,78 3 0-16,-78-3 0 0,69 3 0 0,-69-3 0 15,62 0 0-15,-62 0 0 0,60-3 0 0,-31-1 0 16,4 1 0-16,3-1 0 0,4-2 0 0,1 0 0 15,-3 2 0-15,-1 0 0 0,-6 0 0 0,1-1 0 16,-1 1 0-16,-1 0 0 0,-30 4 0 0,50-6 0 16,-31 2 0-16,1 0 0 0,-3 0 0 0,-1-1 0 15,-1 1 0-15,-4 0 0 0,1 0 0 0,-1-1 0 0,-1 1 0 0,-2-2 0 16,4 1 0-16,-2 1 0 0,0-2 0 0,1 0 0 16,0 1 0-16,0 0 0 0,1 3 0 0,0-4 0 15,1 2 0-15,0-2 0 0,0 2 0 0,-1-2 0 16,0 2 0-16,0 0 0 0,1-1 0 0,-2 0 0 15,1 1 0-15,-2-1 0 0,-1 1 0 0,1 0 0 16,-1 0 0-16,-1-1 0 0,-2 1 0 0,0-2 0 16,-1 1 0-16,1-1 128 0,-3-1-128 0,1 0 0 15,-3-1 192-15,1-1-48 0,-2 1 0 0,-2-2 0 0,1 0 144 16,-3-3 32-16,-2 0 0 0,-2-4 0 16,0 2 112-16,-1-3 16 0,-1-1 16 0,-3-2 0 0,2 0-16 0,-2-6 0 15,-1-4 0-15,-2-2 0 0,2-1-240 0,1 1-48 16,1-1-16-16,-1 0 0 0,3 1-144 0,2-1 0 15,1-1 0-15,1 0 128 0,2-2-128 0,1 2 0 16,0 1 0-16,0 0 0 0,3 3 0 0,0 0 0 16,2 2 0-16,-1-3 0 0,0-5 0 0,1 0 0 15,-2 2 0-15,0 3 0 0,0 1 0 0,-2 1 0 16,1 2 0-16,-2 1 0 0,2 4 0 0,-2 1 0 16,0-1 0-16,-1 2 0 0,0 1 0 0,-1 3 0 0,1 2 0 0,-1 2 0 15,-1 0 0-15,0 3 0 0,1 2 0 0,-1 2 0 16,0 0 0-16,-1 1 0 0,-1 2 0 0,-2 0 128 15,1 2-128-15,-2 1 0 0,0 0 144 0,-3 0-144 16,-2 3 0-16,-1-2 144 0,0 3-144 0,-3 0 0 16,-2 4 144-16,-4-1-144 0,-5 1 0 0,-3 2 144 15,-4-2-144-15,-5 2 0 0,-4-1 0 0,-3-2 0 16,-2 1 128-16,4-3-128 0,6 0 0 0,-5-1 128 16,-2-1-128-16,-6 0 160 0,-5 3-160 0,-9-3 160 15,-9-1 0-15,-4 0 0 0,-1-1 0 0,0 1 0 0,6-2-16 16,3 0 0-16,-1 0 0 0,-7-3 0 15,-7 0-144-15,0-1 0 0,4-2 144 0,0 0-144 0,5 1 0 0,-4-1 0 16,-3-1 0-16,-1 0 0 0,2-1 0 0,6-1 0 16,2 2 0-16,9 1-192 15,8 2-384-15,-1-2-64 0,0 2-32 0,1 1 0 16,3 3-624-16,3 2-128 0,3 2-32 0,-1 6-20112 0</inkml:trace>
  <inkml:trace contextRef="#ctx0" brushRef="#br0" timeOffset="1749.62">13904 11880 23039 0,'1'-4'2048'0,"-1"-2"-1648"0,0 2-400 0,0 1 0 0,0 0 1440 0,-1-4 208 16,-2-4 32-16,-1-6 16 0,-2-5 1120 0,-3-1 240 15,1 2 32-15,-2 2 16 16,0 4-1856-16,0 2-368 0,0 2-80 0,-1 1-16 0,0 1-208 0,0 2-32 16,1 3-16-16,-2 1 0 0,2 2-80 0,-1 2 0 15,0 4-16-15,0 2 0 16,1 1-128-16,-2 5-32 0,0 4 0 0,-1 5 0 0,0 7-144 0,1 2-128 15,0 3 192-15,1 4-192 16,1 1 0-16,3 1 0 0,1-1 0 0,5 0 0 16,-2-5 0-16,2-1 0 0,1 1 0 0,1 2 0 0,2 2 0 0,0-1 0 0,0-1-144 0,1-3 144 15,-4-33 0-15,10 63-160 0,-10-63 160 16,11 60 0-16,-11-60-144 0,13 51 144 0,-13-51 0 0,12 43-144 16,-12-43 144-16,0 0 0 0,17 53 0 0,-17-53 0 15,0 0 0-15,10 42 0 0,-10-42 0 0,0 0 0 16,7 38 0-16,-7-38 0 0,0 0 0 0,2 31 0 15,-2-24 0-15,0 0 0 0,-2-1 0 0,2-3 0 16,0 0 0-16,-1-2 0 0,-1-1 0 0,1-1 0 16,1-2 0-16,-3-1 176 0,2-2-48 0,-3-1 0 15,1-2 128-15,0-1 32 0,-1-1 0 0,-1-2 0 16,1-1 16-16,0-1 0 0,-2 1 0 0,2-2 0 0,0 1-64 0,0-1-16 16,-1 3 0-16,3-1 0 0,-3 0-64 0,2 0-16 15,1 0 0-15,0 0 0 0,-1 1-144 0,1 2 160 16,-1-1-160-16,1 2 160 0,0 1-160 0,-1-1 192 15,0 1-192-15,0 2 192 0,2 2-192 0,-1-1 192 16,4 2-192-16,-1-1 192 0,2 1-192 0,1 1 160 16,0 0-160-16,2 1 160 0,2 0-160 0,1 1 0 15,1-1 0-15,0 1 0 0,-10 1 0 0,0 0 0 16,0 0 0-16,51-4 0 16,-51 4 128-16,0 0-128 0,0 0 0 0,56-7 128 0,-43 4 32 0,-13 3 0 0,0 0 0 0,0 0 0 15,52-9 48-15,-41 8 16 0,-2 0 0 0,1-2 0 16,-2 1-48-16,-1 0-16 0,-1 2 0 0,1-3 0 15,-1 0-160-15,-2 1 160 0,0 1-160 0,0 0 160 16,-1-1-160-16,0 2 0 0,0-1 0 0,-2-2 0 16,-1 2 0-16,0-1-176 0,0 1 16 0,2-1 0 31,0 1-848-31,0 0-160 0,1 1-48 16,-2 0 0-16,3 0-368 0,-1 1-80 0,1-1 0 0,4 3-18880 0</inkml:trace>
  <inkml:trace contextRef="#ctx0" brushRef="#br0" timeOffset="17370.23">14490 11865 16575 0,'0'-2'1472'0,"0"1"-1168"0,0 1-304 0,-2 0 0 0,1 0 1440 0,0 0 224 16,-2 0 64-16,-3 1 0 0,-1 4 1296 0,-4 3 272 16,-2 5 48-16,-1 4 16 0,-2 4-1408 0,-1 4-288 15,1 4-48-15,-3 2-16 0,1 1-864 0,1 1-176 32,-2 2-48-32,4 2 0 0,2-2-96 0,5 5-32 0,1 1 0 0,4 0 0 0,3-1-160 0,1-3-32 15,4 1-16-15,0-2 0 16,-5-36-176-16,14 63 0 0,-14-63 144 0,19 54-144 0,-19-54 160 0,17 44-32 15,-17-44-128-15,0 0 192 0,24 49-192 0,-24-49 128 0,0 0-128 0,0 0 0 16,0 0 128-16,34 47-128 0,-34-47 0 0,0 0 144 16,0 0-144-16,0 0 0 0,0 0 0 0,0 0 0 47,0 0-672-47,57-2-16 0,-49-2 0 0,0 0-18752 0</inkml:trace>
  <inkml:trace contextRef="#ctx0" brushRef="#br0" timeOffset="17996.12">14496 12334 23951 0,'-2'-6'1056'0,"2"3"224"0,2 0-1024 0,-1 1-256 15,0-1 0-15,-1 1 0 0,2 1 1792 0,1-3 320 16,1 0 48-16,3-4 16 0,1 1 480 0,2-1 96 15,2-1 32-15,-1 2 0 0,2-1-1808 0,-1-1-352 16,1 2-80-16,1-1-16 0,0-1-64 0,0 1-16 16,1-2 0-16,-1 2 0 0,-2-2-64 0,2 1-32 0,1-1 0 0,-1 0 0 15,-14 10 0-15,25-15 0 0,-12 5 0 0,-2 2 0 16,0-1-80-16,1 2-16 0,-2 0 0 0,0 0 0 16,-1 1-64-16,0 1 0 0,-2 2-16 0,-1 0 0 15,-1 1 16-15,-2 1 0 0,0 2 0 0,0 1 0 16,-2 1-64-16,1 1 0 0,-1 3 0 0,-1 3 0 15,-1 0-128-15,1 3 160 0,-3 2-160 0,-1 2 160 16,-1 3-160-16,0 1 0 0,-2 2 144 0,0 1-144 16,-1-3 0-16,0 3 128 0,-2 4-128 0,-1 0 0 0,-1 2 0 0,1 0 0 15,0-1 0-15,-2 0 0 0,2 0 0 0,1-3 0 16,-1-1 0-16,1-4 0 0,1-1 0 0,2-4 0 16,0-1 0-16,0-1 0 15,3-1 0-15,-2 0 0 0,2-2 0 0,0 0 0 0,0-1 0 16,1-1 0-16,1-1 0 0,-1-2 0 0,2-1 0 0,1 0 0 15,-1-2 0-15,1-2 0 0,1 0 0 0,0-1 0 16,2 0 0-16,0-2 128 0,0 0-128 0,1-2 176 16,2 0-176-16,-1-2 192 0,3 0-192 0,0 1 160 15,0-2-160-15,-8 7 160 0,20-13-160 0,-10 6 0 0,-10 7 0 0,0 0 0 16,35-19 0-16,-35 19 0 0,0 0 0 0,0 0 0 16,51-15 0-16,-51 15 0 0,0 0 0 0,0 0 0 15,58-3 0-15,-58 3 0 0,0 0 0 0,0 0 0 16,61 0 0-16,-61 0 0 0,0 0 0 0,0 0 0 15,58-3 0-15,-58 3 0 0,0 0 0 0,0 0 0 16,0 0 0-16,0 0 0 0,0 0 0 0,47-12 0 16,-46 10-128-16,-1 1-16 15,0-2 0-15,-1 1 0 16,1 0-928-16,-2-1-176 0,1 0-32 0,-2-1-13136 0,0 0-2624 0</inkml:trace>
  <inkml:trace contextRef="#ctx0" brushRef="#br0" timeOffset="18234.06">14572 12461 28559 0,'7'-3'1264'0,"-3"2"272"0,2-1-1232 0,-2 1-304 0,0-1 0 0,-1 2 0 0,3 0 2448 0,4-1 432 0,-10 1 96 0,0 0 16 15,63-3-1488-15,-63 3-288 0,57-1-64 0,-57 1-16 16,56 0-480-16,-56 0-80 15,0 0-32-15,74 0 0 0,-74 0-272 0,0 0-48 0,58 0-16 0,-58 0 0 32,0 0-208-32,0 0 0 0,0 0 0 0,57 1 0 15,-48-1-528-15,-2-1-112 0</inkml:trace>
  <inkml:trace contextRef="#ctx0" brushRef="#br0" timeOffset="18571.49">15120 11591 26719 0,'-3'0'1184'0,"3"1"240"0,3 2-1136 0,0 1-288 0,0 0 0 0,-1 1 0 15,4 0 1072-15,-6-5 144 16,0 0 48-16,45 58 0 0,-45-58 1136 0,55 74 224 0,-22-29 64 16,-1 0 0-16,1 5-1648 0,-2-1-320 0,0 2-64 0,-4-2-16 15,-6-2-128-15,-3-2-16 0,-2-1-16 0,-3 0 0 16,-3-1 96-16,-2 0 32 0,-1-5 0 0,-3-1 0 16,1-2 80-16,-3-1 16 0,3-4 0 0,-1-2 0 15,-1-3-192-15,-3-2-48 0,-3-2 0 0,0-4 0 16,3 0-272-16,-1-4-48 0,-2-1-16 0,-1 0 0 0,-1-2-128 0,2-2-224 15,1 1 48-15,-1-2 16 16,-1 1-1120-16,-2-2-240 0</inkml:trace>
  <inkml:trace contextRef="#ctx0" brushRef="#br0" timeOffset="18996.79">16212 12400 13823 0,'0'4'1216'0,"1"-2"-960"0,4 1-256 0,-3-2 0 0,-2 0 1552 0,2 1 272 0,-1-1 48 0,5 2 16 0,-6-3 1632 0,0 0 320 16,0 0 64-16,0 0 0 0,72 17-1728 0,-72-17-336 15,0 0-80-15,63-3-16 16,-63 3-1072-16,49-7-224 0,-49 7-32 0,45-10-16 0,-45 10-256 0,0 0-144 16,48-10 160-16,-48 10-160 0,0 0 0 0,0 0 0 15,0 0 0-15,0 0-12688 16,0 0-2448-16</inkml:trace>
  <inkml:trace contextRef="#ctx0" brushRef="#br0" timeOffset="19154.68">16292 12621 6447 0,'6'-3'576'0,"-2"0"-576"0,3 1 0 0,-1 1 0 15,0 0 4224-15,-3-1 752 0,2-1 144 0,5 1 16 16,-10 2-976-16,0 0-208 0,61-16-48 0,-61 16 0 0,0 0-2608 0,52-7-528 16,-52 7-96-16,0 0-32 15,0 0-640-15</inkml:trace>
  <inkml:trace contextRef="#ctx0" brushRef="#br0" timeOffset="19646.37">18681 11144 15663 0,'-1'2'688'0,"-1"-2"144"0,2 0-656 0,0 0-176 16,0 0 0-16,0 0 0 0,0 0 2016 0,0 0 368 16,0 0 80-16,6 48 16 0,-6-48 960 0,9 45 192 15,-9-45 32-15,8 54 16 0,-8-54-2000 0,10 59-400 16,-10-59-64-16,7 61-32 0,-4-30-416 0,-3 0-96 15,1 0-16-15,-2 1 0 0,1 1-128 0,-2-5-16 16,1-2-16-16,-2-1 0 0,2 2-160 0,-2 0-16 0,0 0-16 0,2-3 0 16,-1-2 16-16,2-2 0 0,0-3 0 15,0-3 0-15,0-1-160 0,2-3-32 0,-1-2 0 0,0-2 0 16,1-1-128-16,1-2 0 0,-2 0 0 0,1-3 0 16,0 1-288-16,1-2-32 0,0 0-16 0,0-2 0 15,0 0-768 1,-1-1-160-16,0 1-16 0,-1-1-18624 0</inkml:trace>
  <inkml:trace contextRef="#ctx0" brushRef="#br0" timeOffset="20174.12">17195 12495 6447 0,'3'-3'576'0,"0"-1"-576"0,0 1 0 0,-2 2 0 0,2-1 1408 0,1-1 160 0,5-4 32 0,5-1 16 15,4-4 1264-15,3 0 240 0,2 0 48 0,-23 12 16 16,44-15-176-16,-44 15-48 0,46-9 0 0,-46 9 0 16,0 0-1088-16,81 0-208 0,-81 0-64 0,60 3 0 15,-60-3-816-15,87 6-160 0,-87-6-48 0,110 4 0 16,-49-2-176-16,4-4-32 0,0 2-16 0,5-3 0 16,4-1-64-16,8 0-16 0,7-2 0 0,2-1 0 0,3 0-32 0,-7 0-16 15,-5 1 0-15,1 1 0 0,8 0-80 0,2 1-16 16,2 1 0-16,-6 2 0 0,-12 1 128 0,0 0 0 15,2 0 16-15,6 0 0 0,8 1 32 0,-8-1 0 16,-12 2 0-16,-4 1 0 0,-2-2-112 0,2 0 0 16,-1-1-16-16,1 2 0 0,0-1-48 0,-7 2-128 0,-8 1 192 0,-54-4-64 15,86 9-128-15,-86-9 160 0,65 10-160 0,-65-10 160 16,0 0-32-16,75 12-128 0,-75-12 192 0,0 0-64 16,58 13-128-16,-58-13 128 0,0 0-128 0,0 0 128 15,0 0-128-15,0 0 0 0,0 0-192 0,-9 2 192 31,-5-5-960-31,-4 0-64 16,-7-1 0-16,-4 1-19904 0</inkml:trace>
  <inkml:trace contextRef="#ctx0" brushRef="#br0" timeOffset="20693.08">17373 13006 26719 0,'2'-3'2368'0,"-2"1"-1888"0,0 0-480 0,0 2 0 0,0 0 1936 0,1 0 304 0,-1-1 48 0,1 1 16 0,2 4-320 0,0 3-48 15,0 9-16-15,0 2 0 0,-1 6-1152 0,0 6-224 16,-1 4-48-16,2 1-16 0,-1 2 16 0,0 1 0 16,0 1 0-16,1 2 0 0,-2 0-64 0,2 2-16 15,0-2 0-15,-1-2 0 0,3-1-224 0,-2-4-32 16,1-4-16-16,-1 0 0 0,-1-4-144 0,0-2 0 16,1-2 0-16,-2-5 0 0,0 0 128 0,-1-3-128 15,0-4 0-15,-1-2 128 0,1 0-128 0,-1-2 0 16,-1 1 0-16,1-3 128 0,2 1-128 0,-2-4 0 0,1-1 0 0,1 0 0 31,1-1-736-31,2-1-32 0,0-2 0 0,2-2-19632 0</inkml:trace>
  <inkml:trace contextRef="#ctx0" brushRef="#br0" timeOffset="21061.83">18211 13056 18431 0,'-3'-3'1632'0,"2"1"-1312"16,1 1-320-16,0 1 0 0,0 1 2688 0,0 1 448 15,0 1 112-15,0 2 16 0,1 5-320 0,0 6-48 16,1 5-16-16,-1 3 0 0,2 1-1712 0,0 2-336 15,1 3-80-15,0-2-16 0,-4-28-208 0,12 64-32 16,-12-64-16-16,12 60 0 0,-12-60-128 0,12 44-32 16,-12-44 0-16,17 60 0 0,-17-60-176 0,18 56-144 15,-18-56 192-15,16 50-192 0,-16-50 160 0,14 41-160 16,-14-41 128-16,0 0-128 0,14 41 0 0,-14-41 0 0,0 0 128 0,0 0-128 16,0 0 0-16,0 0 0 0,0 0 0 0,0 0 0 15,0 0-160-15,0 0-16 0,0 0 0 0,0 0 0 31,0 0-400-31,0 0-64 0,0 0-32 0,0 0-12560 0,0 0-2512 0</inkml:trace>
  <inkml:trace contextRef="#ctx0" brushRef="#br0" timeOffset="21297.51">18044 13341 17503 0,'0'-3'768'0,"0"0"176"0,2 1-752 0,-1 0-192 15,0 2 0-15,2-1 0 16,0-1 2752-16,3 1 528 0,-6 1 112 0,0 0 0 0,0 0-64 0,65-9-32 16,-65 9 0-16,0 0 0 0,72-2-1968 0,-72 2-400 0,0 0-80 0,70 2-16 15,-70-2-176-15,0 0-32 0,71 8-16 0,-71-8 0 16,0 0-352-16,0 0-80 16,75 12-16-16,-75-12 0 0,0 0-160 0,0 0 0 0,0 0 0 0,68 12 0 15,-68-12-320-15,0 0-32 16,0 0-16-16,0 0-20304 0</inkml:trace>
  <inkml:trace contextRef="#ctx0" brushRef="#br0" timeOffset="21875.64">19091 13347 9215 0,'1'0'816'0,"-1"0"-656"0,2 0-160 0,-1 0 0 31,-1 0 2512-31,2 1 480 0,-1 1 80 0,2 0 32 16,-3-2 1728-16,0 0 352 0,0 0 64 0,0 0 0 15,0 0-3408-15,0 0-688 0,63 37-144 16,-63-37-32-16,0 0-256 0,0 0-48 0,61 4-16 0,-61-4 0 16,0 0-256-16,50-10-48 0,-50 10-16 0,0 0 0 15,45-17-80-15,-45 17 0 0,0 0-16 0,42-25 0 16,-42 25-16-16,26-18 0 0,-18 8 0 0,0-1 0 16,-3 1-32-16,-4 0 0 0,1 1 0 0,-4 1 0 15,-4-4-192-15,-1 0 128 0,-2 0-128 0,-4 3 0 16,-3-1 0-16,-2 1 0 0,-3 4 0 0,-2 0 0 0,-2 2 0 0,-2 3 0 15,0 3 0-15,2 2 0 0,-1 3 0 0,4 3 0 16,0 3-192-16,1 5 192 0,3-2-256 0,-2 3 64 16,3 2 16-16,2 2 0 0,2-1 176 0,3 1 0 15,3 0 0-15,0 1 0 0,3 5 0 0,1 0 0 16,3-1 0-16,1 1 0 0,2-2 0 0,3-2 0 16,-6-26 0-16,21 45 0 0,-21-45 0 0,0 0 176 0,41 49-48 15,-41-49 0-15,0 0 224 0,0 0 32 0,59 44 16 0,-59-44 0 16,0 0 96-16,0 0 16 0,71 14 0 0,-71-14 0 15,0 0-16-15,63-3 0 0,-63 3 0 0,0 0 0 16,60-10-144-16,-60 10-32 0,0 0 0 0,60-12 0 16,-60 12-192-16,0 0-128 0,53-17 128 0,-53 17-128 15,0 0-176-15,0 0-96 0,42-21-32 0,-42 21 0 32,0 0-1376-32,14-16-288 0</inkml:trace>
  <inkml:trace contextRef="#ctx0" brushRef="#br0" timeOffset="22216.71">19630 13019 20271 0,'-2'1'896'0,"0"-1"192"0,2 2-880 0,0-2-208 0,2 0 0 0,-1 0 0 0,2 0 2128 0,3 1 384 0,-6-1 80 0,0 0 16 0,0 0 592 0,62 4 112 0,-62-4 16 0,0 0 16 16,0 0-2080-16,75 3-432 0,-75-3-64 0,0 0-32 15,56 4-240-15,-56-4-48 0,0 0-16 0,0 0 0 16,64 8-240-16,-64-8-32 0,0 0-16 0,0 0 0 15,0 0-144-15,62 8 0 16,-62-8 0-16,0 0 0 0,0 0 0 0,0 0 0 0,0 0-144 0,0 0 144 16,0 0-1024-16,0 0-112 0</inkml:trace>
  <inkml:trace contextRef="#ctx0" brushRef="#br0" timeOffset="22948.66">20129 12852 14735 0,'0'0'640'0,"0"0"160"0,0 0-640 0,0 0-160 0,0 0 0 0,0 0 0 31,0 0 2480-31,0 0 464 0,41-12 80 0,-41 12 32 16,0 0 96-16,38-15 32 0,-26 10 0 0,-1 1 0 16,-1-2-1600-16,0 2-320 0,0-1-64 0,-1 0-16 0,0 2-592 0,1-1-112 15,1-1-32-15,0 1 0 0,-11 4-160 0,0 0-32 16,0 0-16-16,53-13 0 0,-53 13-80 0,0 0-16 16,42-8 0-16,-42 8 0 0,0 0-144 0,0 0 128 15,0 0-128-15,48-8 128 0,-44 6-128 0,1 1 0 16,-1 1 0-16,1-2 128 0,0 1 0 0,0-2 0 15,0 2 0-15,0-2 0 0,2 0 144 0,-1 0 32 16,0 2 0-16,-1-2 0 0,1 0-48 0,-2 2 0 16,0-1 0-16,-2 2 0 0,-1 0-80 0,1 0-32 15,-1 3 0-15,-2-1 0 0,-1 2-144 0,-1 0 0 0,1 3 144 0,-3 0-144 16,0 2 128-16,2-4-128 0,-1 1 160 0,-1 2-160 16,1 2 160-16,0 2-160 0,-5 5 160 0,-1 8-160 15,-2 7 128-15,-4 8-128 0,-1 1 0 0,2-1 0 16,1-2 0-16,1-4 0 0,2-5 0 0,1-3 0 15,1-4 0-15,2-2 0 0,2-3 0 0,-1-1 0 16,0-2 0-16,2-3 0 0,1 0 0 0,0-2 0 16,1-1 0-16,0-2 128 0,1 0-128 0,-1-4 0 0,1 0 0 15,-1-1 0-15,2-1 128 0,-1-1-128 0,1 1 128 0,0-2-128 16,0 1 176-16,0 0-176 0,-1-1 208 0,1-1-64 16,0 2-16-16,1-2 0 0,2 0-128 0,-2-1 128 15,-1 1-128-15,2 0 128 0,-1 2-128 0,2-2 0 16,1 2 0-16,3-2 0 0,-7 3 0 0,0 0 0 15,0 0 0-15,0 0 0 0,57-7 0 0,-57 7 0 16,0 0 128-16,53-3-128 0,-53 3 0 0,0 0 128 16,54-6-128-16,-54 6 128 0,0 0-128 0,50-7 0 15,-50 7 144-15,0 0-144 0,46-10 144 0,-46 10-144 16,0 0 192-16,0 0-192 0,0 0 176 0,44-11-176 0,-44 11 160 0,0 0-160 16,0 0 0-16,0 0 128 15,0 0-128-15,0 0 0 0,0 0 0 0,0 0 0 0,0 0 0 0,0 0-160 31,0 0-608-31,0 0-112 0,0 0-16 0,0 0-16 16,0 0-304-16,0 0-64 0,0 0-16 0,34-15-18560 0</inkml:trace>
  <inkml:trace contextRef="#ctx0" brushRef="#br0" timeOffset="23185.13">20239 13067 27647 0,'2'0'2448'0,"1"0"-1952"0,1 0-496 0,0 0 0 0,-1 0 2368 0,0 0 384 15,2 0 80-15,-5 0 16 0,0 0-1024 0,0 0-208 16,75 1-32-16,-75-1-16 0,57-1-560 0,-57 1-112 16,52-3-32-16,-52 3 0 0,0 0-384 0,64-5-80 15,-64 5-16-15,0 0 0 0,0 0-384 0,57-8 0 16,-57 8 128-16,0 0-128 15,0 0-304-15,0 0-80 0,0 0-32 0,0 0-20544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32:39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22880 2651 8287 0,'2'-14'736'0,"0"5"-592"0,-1 1-144 0,1 2 0 16,-2 2 960-16,0 1 176 0,1-1 16 0,0-5 16 0,1-1 1088 0,1-2 224 15,-2-1 32-15,1 2 16 0,-1 1 1024 0,0 4 208 16,-1 0 32-16,-1 4 16 0,0 0-2576 0,-1 2-512 16,-1 3-96-16,-1 1-32 0,1-1 176 0,-1 4 48 15,0 3 0-15,-2 3 0 0,2 2-464 0,0 4-96 32,-1 0 0-32,1 5-16 0,1 5-240 0,3-29 0 15,-1 63 128-15,1-63-128 0,4 72 0 0,-4-72 0 16,10 70 0-16,-10-70 0 0,18 57-176 0,-18-57 32 15,0 0 0-15,46 67 0 0,-46-67-112 0,0 0-32 0,62 42 0 0,-62-42 0 16,0 0 64-16,65 20 16 0,-65-20 0 0,38-1 0 16,-20-4 336-16,1 0 80 0,-2-4 16 0,0-1 0 15,-3-1 96-15,0-3 0 0,-2 0 16 0,0-3 0 16,-2-2-64-16,-3 0-16 0,0-2 0 0,-3-1 0 16,-1 1 128-16,0-3 0 0,-2-6 16 0,1-1 0 15,0-1 64-15,1-5 16 0,1-1 0 0,1-4 0 16,-3 1-144-16,4 0-16 0,-2 4-16 0,1 3 0 15,-3 7-48-15,1 7-16 0,0 8 0 0,-2 5 0 16,-1 4 0-16,-1 6 0 0,0 5 0 0,-1 5 0 16,1 4-112-16,1 10 0 0,-2 7-128 0,2 9 192 15,2 4-192-15,1 7 0 0,4 8 0 0,1 3 0 0,2 3 0 0,3 1 0 16,1 0 0-16,0-3 0 0,2-2-144 0,2 4 144 16,3 2-208-16,0-2 80 0,1-1-208 0,-3-7-48 15,1-4 0-15,-20-56 0 0,28 87 240 0,-28-87 144 16,22 85-192-16,-22-85 192 0,9 87 0 0,-10-46 0 15,-6-1 0-15,-7-5 0 0,-3-1 0 0,-7-3 0 16,-4-2 0-16,-6-4 0 0,-3-2 224 0,-1-5 48 16,-2-3 16-16,-1-2 0 0,3-1 256 0,1-5 48 15,4-3 16-15,1-3 0 0,3-2 32 0,-1-3 16 0,5-3 0 0,-2-3 0 16,4 1-48-16,3-2-16 0,1 0 0 0,2-2 0 16,3 0-160-16,1 2-48 0,4 0 0 0,1-1 0 15,1-1-384-15,1-1 128 0,2 0-128 0,1 0 0 31,3 1-416-31,0 1-160 0,2-2-48 0,0 1 0 0,3 2-896 16,2-1-176-16,1 0-32 0,3 0-20144 0</inkml:trace>
  <inkml:trace contextRef="#ctx0" brushRef="#br0" timeOffset="444.98">24001 3476 22111 0,'-4'0'976'0,"3"0"208"0,-1 0-944 0,2 0-240 0,0 0 0 0,2 0 0 0,-1 0 2208 0,2 0 400 0,-3 0 80 0,0 0 0 16,0 0-224-16,52 4-48 0,-52-4-16 0,45 1 0 15,-45-1-1456-15,54 0-304 0,-54 0-48 0,59-4-16 0,-59 4-160 0,54-5-32 16,-54 5-16-16,47-6 0 15,-47 6-112-15,42-3-32 0,-42 3 0 0,0 0 0 0,49-3-224 0,-49 3 128 16,0 0-128-16,0 0 0 0,0 0 0 0,0 0 0 16,48 6 0-16,-46-5 0 15,-4 2-560-15,1 0 0 0,-3 0 0 0,0 1 0 16,-2-1-1104-16,0 3-240 0</inkml:trace>
  <inkml:trace contextRef="#ctx0" brushRef="#br0" timeOffset="618.7">24127 3686 28559 0,'0'0'1264'0,"0"0"272"0,0 0-1232 0,0 0-304 0,0 0 0 0,0 0 0 15,0 0 2544-15,47-1 448 0,-47 1 80 0,42-9 32 32,-42 9-1648-32,55-11-336 0,-30 5-64 0,-2-1-16 0,-2 2-608 0,-4 0-128 0,-1 1-32 0,-5 0 0 15,-2 3-512-15,-5-1-96 0,-1 1-32 0,-2 1-19024 16</inkml:trace>
  <inkml:trace contextRef="#ctx0" brushRef="#br0" timeOffset="1647.25">25843 2079 18431 0,'-3'-6'1632'0,"1"2"-1312"0,0 1-320 0,2 0 0 0,0 2 1024 0,-3-4 128 15,-2-3 16-15,-5-6 16 0,-3-3 1248 0,-5-3 256 16,-3 2 64-16,-5-1 0 0,1 4-1120 0,-4 2-224 16,0 2-32-16,-2 2-16 0,-2 5-608 0,1 4-128 15,-4 3-32-15,1 4 0 0,1 1-144 0,0 4-48 16,2 0 0-16,-1 3 0 0,2 2-160 0,0 1-48 16,2 0 0-16,5 1 0 0,4-2-64 0,0 1-128 15,2 3 176-15,1 3-176 0,3-1 144 0,4-1-144 16,3 1 0-16,7-23 144 0,0 0-144 0,1 58 0 0,-1-58 144 0,0 0-144 15,42 46 0-15,-42-46 144 0,0 0-144 0,64 34 0 16,-64-34 176-16,51 19-176 0,-51-19 160 0,52 14-160 16,-52-14 208-16,51 15-48 0,-51-15-16 0,47 15 0 15,-47-15 16-15,0 0 0 16,66 19 0-16,-66-19 0 0,0 0 16 0,65 29 0 0,-65-29 0 0,0 0 0 16,49 42-176-16,-49-42 192 0,0 0-192 0,0 0 192 15,16 76-192-15,-16-76 0 0,-13 48 0 0,3-22 0 0,-2 2 0 0,-4 2 0 16,-1 1-176-16,-3 1 176 0,1 1-128 0,-3-2 128 15,0-2-128-15,1 0 128 0,-1-2 0 0,3-5 0 16,-1-1 0-16,0-2-128 0,2-2 128 0,-1-5 0 16,2 3 0-16,-1-6 0 0,1 0 0 0,-3-2 0 15,0 0 128-15,-2-3-128 0,1 0 128 0,-2 1-128 16,-1-2 128-16,3-1-128 0,2 0 0 0,1-1 0 16,1-1 0-16,2 0 128 0,5-1-128 0,1-1 0 15,6 1 128-15,2-2-128 0,2 2 0 0,5-2 144 16,0-1-144-16,4 1 0 0,5 0 0 0,2 0 0 15,-17 3 0-15,44-3 0 0,-44 3 0 0,52 6 0 0,-52-6-176 0,0 0 176 16,72 24 0-16,-72-24-128 0,0 0 128 0,74 45 0 16,-74-45 0-16,49 45 0 0,-49-45 0 0,43 53 0 15,-43-53-128-15,36 60 128 0,-36-60 0 0,28 73 0 16,-28-73-192-16,20 84 64 0,-20-84 128 0,10 96-208 16,-10-45-16-16,-7 4 0 15,-6 5 0-15,-4 0 0 0,0 0 16 0,-5 2 0 0,-4 1 0 16,-2 0 0-16,0-3 208 0,0-5-192 0,1-5 192 0,0-3-192 15,2-2 192-15,-1-1 128 0,1 1 0 0,2-1-128 16,3-2 416-16,3-3-32 0,5 0 0 0,3-5 0 0,4-3 80 0,5-31 16 16,1 52 0-16,-1-52 0 15,0 0 32-15,28 56 0 0,-28-56 0 0,0 0 0 0,61 39-96 0,-61-39-16 16,52 19 0-16,-52-19 0 16,60 14-16-16,-60-14 0 0,63 9 0 0,-63-9 0 0,59 1-48 0,-59-1-16 15,56-5 0-15,-56 5 0 0,48-9-176 0,-48 9-144 16,41-10 192-16,-26 3-192 0,-1 2-208 0,-4-2-160 15,-3 1-16-15,-1 0-16 16,-5-1-912-16,-1 0-176 0,-1-1-48 0,-2-1-19392 0</inkml:trace>
  <inkml:trace contextRef="#ctx0" brushRef="#br0" timeOffset="2597.6">26294 2049 11967 0,'1'-2'1072'0,"-1"1"-864"0,0 0-208 0,0 1 0 0,0 0 1008 0,0-2 144 0,0 1 48 0,0-2 0 15,0 0 1536-15,0-1 304 0,-1 3 64 0,0-2 16 16,-2 1-848-16,0 2-160 16,0 0-48-16,-1 3 0 0,0 1-672 0,-2-1-144 0,0 3-32 0,1-1 0 15,-1 3-496-15,-1 1-96 0,0 3-32 0,0 3 0 16,-2 5-336-16,1 3-64 0,1 2 0 0,0 3-16 16,7-28-176-16,-7 63 0 0,7-63 144 0,0 63-144 15,0-63 0-15,8 59 0 0,-8-59 0 0,0 0 0 0,27 67 0 16,-27-67 0-16,0 0 0 0,42 58 0 0,-42-58 128 15,0 0-128-15,51 46 128 0,-51-46-128 0,0 0 144 0,61 34-144 16,-61-34 192-16,0 0-192 0,61 12 224 0,-61-12-64 16,42-3-16-16,-21-1 0 0,2-4 896 0,-2 1 176 15,0-4 48-15,0 0 0 16,1-3-1504-16,-3 0-288 0,0-2-64 0,1-1-16 0,-2-1 912 0,0-4 176 16,1 0 32-16,-4-4 16 0,1 0 48 0,-5-3 0 15,-1 5 0-15,-3-4 0 0,-1-2 48 0,-6 2 16 16,-2 1 0-16,-2 0 0 0,-5 2-80 0,-5-3-16 15,-4-2 0-15,-3 2 0 0,-6 1-80 0,-1 3-16 0,-2 3 0 16,-1 1 0-16,1 3-128 0,-1 4-16 0,2 3-16 0,-1 3 0 16,3 3-80-16,2 1-16 0,1 5 0 0,1 1 0 15,0 2-192-15,2 4 0 0,3-1 0 0,1 3 0 32,3 4-512-32,1-1-128 0,5 3-48 0,0 0 0 15,6 4-1008-15,2-21-208 0,2 49-32 0,-2-49-20480 0</inkml:trace>
  <inkml:trace contextRef="#ctx0" brushRef="#br0" timeOffset="3280.82">26369 4099 13823 0,'3'-3'1216'0,"1"0"-960"0,-1 0-256 0,-2 2 0 0,2 0 2368 0,0-4 416 0,2 0 96 0,5-5 0 0,6-4 448 0,-2-3 64 15,0 0 32-15,-1 1 0 0,0 1-1632 0,-4-1-320 16,1 2-64-16,-1 1 0 0,-2-1-704 0,0 1-128 0,-1 1-16 0,-2-1-16 16,0 0-80-16,-1 2-16 0,0 2 0 0,-2 1 0 15,0 0-80-15,-1 0-32 16,0 3 0-16,0 2 0 0,-1 2-80 0,0 1 0 15,-1 2-16-15,-2 4 0 0,0 3-112 0,-2 3 0 0,0 4-128 16,-1 2 192-16,2 2-192 0,-1 3 0 0,2 2 0 0,-2 3 0 16,6-28 0-16,-7 60 0 0,7-60 0 0,-5 59 0 15,2-31 0-15,1-4 0 0,2-24 0 0,-3 48 0 16,3-48 0-16,0 45 0 0,0-45 0 0,0 41 0 16,0-41 0-16,0 0 144 0,5 46-144 0,-5-46 192 15,0 0-192-15,0 0 192 0,10 48-192 0,-10-48 192 0,0 0-192 0,0 0 128 16,0 0-128-16,0 0 128 0,0 0-128 0,0 0 0 15,0 0 0-15,19 52 0 16,-19-49-448-16,2-2-32 0,-4 1 0 16,1-1 0-16,0 0-608 0,-2 1-112 0,-2 1-16 0,1-2-18304 15</inkml:trace>
  <inkml:trace contextRef="#ctx0" brushRef="#br0" timeOffset="3534.2">26172 4538 26719 0,'3'0'2368'0,"0"0"-1888"0,1 0-480 0,1 0 0 16,-3-1 2576-16,0 1 432 0,2 0 64 0,5 0 32 15,-9 0-1024-15,0 0-208 0,63-3-32 0,-63 3-16 16,58-3-496-16,-58 3-112 0,61-7 0 0,-61 7-16 16,59-7-240-16,-59 7-32 0,58-11-16 0,-58 11 0 15,48-10-256-15,-48 10-48 16,41-9-16-16,-41 9 0 0,35-10-272 0,-18 6-64 0,-1 0-16 0,-3-2 0 15,-1 3-240-15,-2 1 0 0,0-1 0 0,-3 1 0 16,0 1-800-16,-3 1-96 0,-1-1-32 0,-1 2 0 16,-1-1-656-16,-2 3-128 0</inkml:trace>
  <inkml:trace contextRef="#ctx0" brushRef="#br0" timeOffset="12323.44">10390 7564 9215 0,'0'-1'816'0,"-1"-1"-656"0,1 2-160 0,0 0 0 0,-1-1 1216 0,-1 0 192 16,1-1 64-16,-1-1 0 0,0 1 640 0,-3-3 128 16,2 4 16-16,1-2 16 0,0 3-496 0,-1 0-112 15,1 0 0-15,0 2-16 0,1 0-320 0,-2 0-64 16,2-1-16-16,-2 1 0 0,3 0-336 0,0 1-64 0,0 1-16 0,0 1 0 15,1 2-160-15,1 0-32 0,-2 1-16 0,1 4 0 16,0-1-112-16,1 2 0 0,-2-1-16 0,-2 1 0 16,1 3-128-16,0-1-32 0,-2 4 0 0,0-3 0 31,-1 3-128-31,1-1-16 0,0 2-16 0,-1 0 0 0,1 2-48 0,3-22 0 0,-4 48 0 0,4-48 0 16,0 51-128-16,0-51 192 15,0 0-192-15,8 74 192 0,-8-74-192 0,0 0 0 0,16 68 144 0,-16-68-144 16,0 0 128-16,12 63-128 0,-12-63 160 0,0 0-160 15,10 61 160-15,-10-61-160 0,0 0 160 0,6 61-160 0,-6-61 160 16,0 0-160-16,1 55 160 0,-1-41-160 0,0 3 160 0,-1 0-160 16,1 0 160-16,-1 1-160 0,1-1 128 0,0 0-128 15,-2-2 0-15,2 0 0 16,-1 0 144-16,-1-1-144 0,1-1 128 0,1 1-128 0,0-1 144 0,0 0-144 16,0-1 160-16,1 0-160 0,-1 0 144 0,0 0-144 15,-1-3 128-15,1 3-128 0,0-2 0 0,0 0 128 16,0-1-128-16,0 0 0 0,0-1 128 0,1 1-128 15,1-2 128-15,-1 0-128 0,1 0 128 0,-1 0-128 16,0-1 0-16,2-1 128 0,0 3-128 0,0-3 0 0,-2 1 144 0,2-2-144 16,0 2 0-16,1-1 144 0,-1 0-144 0,0-1 0 15,0 0 176-15,-1 0-176 0,1 1 160 0,0-3-160 16,0 3 144-16,1-3-144 0,-1 3 128 0,0-1-128 31,1 0 0-31,0-1 0 0,1 1 128 0,-1 0-128 16,-3-1 0-16,3 2 0 0,1-3 0 0,-1 1 0 15,0 0 0-15,0-2 0 0,1 2 0 0,0-1 0 16,1-2 0-16,0 1 0 0,-2-1 0 0,1 0 128 16,2 0-128-16,2 0 128 0,1 0-128 0,0 0 128 0,1-1-128 0,0 1 0 15,1 0 0-15,-1 1 128 0,2-1-128 0,-1 0 0 16,0 1 0-16,0 1 128 0,1-1-128 0,0-1 0 16,0 2 0-16,1-2 0 0,1 1 0 0,1-1 0 15,1 0 0-15,0 0 0 0,0 0 0 0,2 0 0 16,0 0 0-16,-1 2 0 0,2-2 0 0,-2 0 0 15,2 1 0-15,-2-1 0 0,2 1 0 0,0-1 0 16,0 2 0-16,-1-1 0 0,1-1 0 0,-1 0 0 16,-4 0 0-16,2 0 0 0,-1 0 0 0,1 0 0 0,0 0 0 0,1 2 0 15,3-2 0-15,0 0 0 0,-2-2 0 0,0 2 0 16,4 0 0-16,1 0 0 0,-1 0 0 0,-1 0 0 16,2 0 0-16,0 0 0 0,2 2 0 0,-1-1 0 15,-1 0 0-15,0 1 0 0,2 1 0 0,-2-2 0 16,0 2 0-16,-5 0 0 0,0-2 0 0,-1 1 0 15,3 0 0-15,-1 0 0 0,-4-1 0 0,1-1 0 16,1 0 0-16,3 0 0 0,2 0 0 0,1 0 0 16,-2-1 0-16,1 1 0 0,-3 0 0 0,2-2 0 15,5 2 0-15,3 0 0 0,1 0 0 0,-7 0 0 0,-6 0 0 0,4 2 0 16,7-1 0-16,-2 2 0 0,-6-2 0 0,5 2 0 16,6-1 0-16,-2-1 0 0,-1 2 0 0,-5-2 0 15,-4-2 0-15,1 1 0 0,3-2 0 0,2 2 0 16,1-1 0-16,-2 1 0 0,-1-1 0 0,4-1 0 15,6 1 0-15,2 1 0 0,0-2 0 0,-3 2 0 16,-8 0 0-16,1 0 0 0,-4 2 0 0,5-1 0 16,7 1 0-16,1-1 0 15,1-1 0-15,-8 0 0 0,-7 0 0 0,0 0 0 0,3-1 0 0,0-1 0 16,3-1 0-16,-1 2 0 0,-1 0 0 0,-11-1 0 0,-4 2 0 0,0-1 0 16,0 1 0-16,4 0 0 0,6-2 0 0,4 2 0 15,3 0 0-15,4-1 0 0,4 1 0 0,2 1 0 16,-3-1 0-16,-8 0 0 0,-4 0 0 0,0 0 0 15,8-1 0-15,-2 1 0 0,-4-1 0 0,0-2 0 16,-1 1 0-16,-1-1 0 0,-2 2 128 0,0-2-128 16,3 2 0-16,-2-2 0 0,-1 0 0 0,-12 3 0 15,0-1 0-15,0-1 0 0,-1 2 0 0,1 0 0 16,1-1 0-16,2 1 0 0,4 0 0 0,7 0 0 16,2 0 0-16,4 0 0 0,7 0 0 0,-1 0 0 15,-4 1 0-15,-2-1 0 0,-3 0 0 0,-1 2 0 0,-2-2 0 0,-3 0 0 16,1 0 0-16,-1 0 0 0,-3 0 0 0,0 0 0 15,1-2 0-15,0 1 0 0,0 1 0 0,-3-1 0 16,-4 1 0-16,3-2 0 0,2 2 0 0,1 0 0 16,-1-1 0-16,2 1 0 0,3 0 0 0,-12-2 0 15,0 2 0-15,-3 0 0 0,2-1 0 0,3 1 0 16,3-2 128-16,2 1-128 0,4 0 0 0,-1-1 0 16,0 1 0-16,1-1 0 15,-1 0 0-15,-1 0 0 0,0 1 0 0,1-1 128 0,5 1-128 0,-3 0 0 0,-2-1 0 0,-2 2 0 16,-1-1 0-16,-5-1 0 0,-6 2 0 0,5-1 0 15,6 1 0-15,0-2 0 0,-3 1 0 0,0 0 0 16,-3-1 0-16,1 1 0 0,-1-1 0 0,1 0 0 16,-2 0 0-16,2 1 0 0,-1-2 128 0,0 1-128 15,0 0 0-15,1-1 0 0,-2 1 0 0,2 0 128 16,0-1-128-16,-1 0 0 0,0 0 0 0,1 2 0 16,-1-2 0-16,-1 1 0 0,1 0 128 0,-1 0-128 15,3 1 0-15,2-1 0 0,-1 1 0 0,-3 0 0 16,3-1 0-16,-5-1 0 0,-4 2 0 0,1 0 0 0,0-1 0 0,0 1 0 15,5-1 0-15,1 2 0 0,0-1 0 0,1-1 0 16,-1 1 0-16,1 0 0 0,0 1 0 0,5-2 0 31,5 4 0-31,-5-2 0 0,-9 0 0 0,0 0 0 0,1 0 0 0,1 1 0 0,-1 0 0 0,3-1 0 16,6 2 0-16,-1-2 0 0,-3 1 0 0,-3-1 0 16,-6-1 0-16,0 1 0 0,3 0 0 0,2-2 0 15,-1 2 0-15,5-1 0 0,2 1 0 0,-3-1 0 16,-4-1 0-16,1 1 0 0,3-1 0 0,2 1 0 15,1 1 0-15,-3-1 0 16,1 1 0-16,-2-2 0 0,2 2 0 0,-2 0 0 16,1 0 0-16,-1 0 0 0,-1 2 0 0,0-2 0 15,-2 0 0-15,1 0 0 0,0 1 0 0,3-1 0 16,-2 0 0-16,0 0 0 0,1 1 0 0,0-1 0 16,3 2 0-16,-2-2 0 0,-3 0 0 0,4 0 0 15,3 0 0-15,-2 0 0 0,3 0 0 0,-4 0 0 16,-4 0 0-16,3-2 0 0,5 4 0 0,1-2 0 15,-4 0 0-15,2 1 0 0,-1-1 0 0,-1 0 0 16,0 3 0-16,-2-3 0 0,-7 1 0 0,4-1 0 16,1 0 0-16,3 0 0 0,-1 0 0 0,5 0 0 0,2 0 0 0,0-1 0 15,0 0 0-15,-4-1 0 0,-1 1 0 0,0-1 0 16,6 1 0-16,-1-2 0 0,-4 3 0 0,2-1 0 16,0-1 0-16,-3 1 0 0,-4 1 0 0,1-1 0 15,1 1 0-15,2 0 0 0,1 0 0 0,2 0 0 16,-1 0 0-16,1 0 0 0,0-2 0 0,-2 2 0 15,-3 0 0-15,0 0 0 0,2 0 0 0,6 0 0 16,-1 2 0-16,-1-4 0 0,-1 2 0 0,-3 0 0 16,-3 0 0-16,2-1 0 0,0 1 0 0,-2-2 0 0,-1 4 0 15,4-2 0-15,7 0 0 0,-1-2 0 0,-3 2 0 16,0 0 0-16,0 0 0 0,-2 0 0 0,2-1 0 0,-3 1 0 16,-2 0 0-16,1 0 0 0,2-2 0 0,2 2 0 15,1-1 0-15,-1 1 0 0,0 0 0 0,2-3 0 16,3 3 0-16,1 0 0 0,-3 0 0 0,-3 0 0 15,-5 2 0-15,2-2 0 0,3 1 0 0,2 0 0 16,0-1 0-16,-2 2 0 0,2-1 0 0,-1 1 0 16,1 1 0-16,-3-2 0 0,1 0 0 0,0 1 0 15,2-2 0-15,1 1 0 0,1-1 0 0,-1 0 0 16,-2 0 0-16,2-1 0 0,1-1 0 0,1 0 0 16,0 0 0-16,0-1 0 0,-2 2 0 0,0-1 0 0,1 1 0 0,2 1 0 15,1-1 0-15,0 1 0 0,1 0 0 0,-1-2 0 16,-1 2 0-16,1 0 0 0,0 2 0 0,0-2 0 15,-2 1 0-15,1 0 0 0,0 2 0 0,-2-1 0 16,1-1 0-16,2-1 0 0,2 2 0 0,-2-2 0 16,3 0 0-16,-5-2 0 0,1 1 0 0,2-1 0 15,2 1 0-15,1-1 0 0,2 2 0 0,0-1 0 16,-1 1 0-16,-2 0 0 0,-1 0 0 0,-2 0 0 16,-2 1 0-16,4-1 0 0,0 2 0 0,1-1 0 0,-1 1 0 0,-1-1 0 15,1 1 0-15,0-1 0 0,3 0 0 0,-2-1 0 16,1-1 0-16,-1 1 0 0,1-1 0 0,2-1 0 15,-2 2 0-15,3-1 0 0,0-1 0 0,3 2 0 16,-3 0 0-16,0 0 0 0,0 2 0 0,-1-1 0 16,1 2 0-16,0-2 0 0,1 2 0 0,-2-1 0 15,-3 0 0-15,0-2 0 0,1 2 0 0,3-2 0 16,0-2 0-16,-1 2 0 0,-1-1 0 0,1 0 0 16,0 1 0-16,2-2 0 0,2 2 0 0,0 0 0 15,-3 0 0-15,-1 0 0 0,1 2 0 0,0-2 0 16,1 1 0-16,-2 2 0 0,-2-2 0 0,1-1 0 0,0 2 0 15,1-2 0-15,1-2 0 0,2 1 0 0,-1-2 0 0,2 2 0 16,0-1 0-16,-4 1 0 0,-4 1 0 0,4 0 0 16,4 0 0-16,4 0 0 0,-1 0 0 0,0 1 0 15,-1 1 0-15,0-1 0 0,2 0 0 0,-3 1 0 16,-2-2 0-16,-2 0 0 0,-5-2 0 0,4 2 0 16,5-1 0-16,-1 0 0 0,-3-1 0 0,-4 1 0 15,-3-1 0-15,5 2 0 0,4-1 0 0,7 1 0 16,0 1 0-16,-2-1 0 0,-3 3 0 0,0-1 0 0,1-1 0 0,-5-1 0 15,-4 0 0-15,1 0 0 0,4 1 0 0,1-1 0 16,-2-1 0-16,-3 0 0 0,-4 1 0 0,4 0 0 31,5 0 0-31,2-2 0 0,0 2 0 0,1 0 0 0,1 2 0 0,-4-1 0 0,-3 0 0 0,3-1 0 16,0 2 0-16,-3-1 0 0,-4 1 0 0,-1-2 0 16,5 0 0-16,-3 0 0 0,-3 0 0 0,2 1 0 15,4-1 0-15,3 0 0 0,-1 1 0 0,-1 2 0 16,-1-1 0-16,-2-1 0 0,3 3 0 0,0-1 0 15,-1 0 0-15,-2 0 0 0,-1 1 0 0,1 0 0 16,-1 1 0-16,-2-1 0 0,-3-1 0 0,-1-1 0 0,-1 1 0 0,-1 0 0 16,1 0 0-16,0-2 0 0,0 1 0 0,-2 1 0 15,-1-2 0-15,-1 0 0 0,1 2 0 0,1 0 0 16,3 0 0-16,2 0 0 0,-1 0 0 0,-1-1 0 16,2 1 0-16,0 1 0 0,1-1 0 0,-2 0 0 15,4 0 0-15,-2 0 0 0,1 0 0 0,-1-2 0 16,0 2 0-16,-3-3 0 0,-2 0 0 0,-1 0 0 15,3-2 144-15,-1 1-144 0,-2-2 176 0,-1 2-48 16,-1-2 0-16,-2-1 0 0,-4-1-128 0,1 1 160 0,-2 1-160 31,-2-1 160-31,0-2-160 0,0 1 128 0,0-1-128 0,-1-1 128 16,-4 0-128-16,3-1 192 0,-2 2-192 0,-1 0 192 16,1-1 0-16,-1-1 16 0,-1-4 0 0,-1 3 0 15,3 0-48-15,-2 1-16 0,1-4 0 0,0 1 0 16,0 0-144-16,-1-1 0 0,1 0 144 0,-1-1-144 15,1-4 0-15,-1-3 144 0,-1-2-144 0,1-1 0 16,2 7 176-16,0-1-176 0,1-4 160 0,0-1-160 16,-1 0 144-16,0-2-144 0,0-2 128 0,0-4-128 15,0-1 144-15,-1-2-144 0,1 2 160 0,-1 3-160 0,-1 0 176 16,2 1-176-16,-2-1 192 0,2-1-192 0,-1 1 192 0,-1-1-192 16,0-3 192-16,-1 0-192 0,0 5 208 0,0-3-64 15,0-2-16-15,0-1 0 0,-1 4 16 0,1-1 0 16,-1 3 0-16,1 2 0 0,-2-1-144 0,1 4 0 15,-1 2 0-15,0 0 0 0,-4 0 0 0,-1 4 128 16,0-1-128-16,-2 4 0 0,2 2 128 0,0 1-128 16,0 1 0-16,0 2 128 0,1 1-128 0,-1 1 0 15,0-1 0-15,0 2 128 0,2 0-128 0,0-1 0 16,2 3 0-16,1-1 0 0,-1 0 0 0,-3-1 0 0,-4 1 0 0,3-1 0 16,3 1 0-16,0-1 0 0,-1-1 0 0,0 1 0 15,-1 0 0-15,-1 0 0 0,0-1 0 0,-1 0 0 16,-1-1 0-16,-1 0 0 0,0 2 0 0,-1-1 0 15,-2 0 0-15,1 1 0 0,-4 0 0 0,1 1 0 16,-1-3 0-16,-2 4 0 0,1 0-144 0,-3-1 144 16,2 2 0-16,-5 0 0 0,-3-1 0 0,1 1 0 15,1-1-128-15,-1 1 128 0,1-1 0 0,-3 1 0 16,-1 1-144-16,-2-3 144 0,0 2 0 0,1-1-144 16,-1 0 144-16,-3 0 0 0,1-1 0 0,-3 0-128 0,-2 1 128 0,-1 2 0 15,2-2 0-15,0 2-128 0,-5 0 128 0,-5 0 0 16,0 2 0-16,-2-2-128 0,-3 1 128 0,2-1 0 15,0 0 0-15,0-1 0 0,0-1 0 0,-2-1 0 16,3 3 0-16,0-1 0 0,2 1 0 0,0 0 0 16,-2 0 0-16,-3 0 0 0,-1 0 0 0,-3 0 0 15,1-1 0-15,-1 1 0 0,0 0 0 0,-2 1 0 16,-1 2 0-16,-1-2-128 0,5 2 128 0,-5 1 0 16,-3 1 0-16,-2-1 0 0,1 0 0 0,2 0 0 15,3 2 0-15,0-3-128 0,4 1 128 0,1-1 0 0,-4 1 0 0,-5 2 0 16,-3-1 0-16,-1 1 0 0,2 0 0 0,2-1 0 15,3 1 0-15,-2-2 0 0,0-2 0 0,0-1 0 16,-1 3 0-16,-1-1 0 0,1 0 0 0,-1 1 0 16,3 2 0-16,-1-3 0 0,3-2 0 0,6 0 0 15,4 1 0-15,-2-2 0 0,2 1 0 0,-8 2 128 16,-9 0-128-16,-3 0 0 0,3 0 0 0,7-3 0 16,6 0 0-16,-2-2 0 0,3 2 0 0,-4 0 0 15,-7 2 0-15,-6-1 0 0,-1 2 0 0,3 1 0 16,6 0 0-16,-2-1 0 0,-1-1 0 0,2-1 0 0,3 0 0 15,-3 1 0-15,-2 2 0 0,-4-1 0 0,-2 2 0 0,0 1 0 16,-3 0 0-16,4-2 128 0,13-3-128 0,-2 1 0 16,-5 1 0-16,-4-1 0 15,-5 4 0-15,0 0 0 0,2-2 0 0,3 0 128 0,9-2-128 0,5-2 0 16,3 1 128-16,-6 2-128 0,-5 0 0 0,-8 0 0 16,-4 2 0-16,0-1 128 0,3-2-128 0,3-1 0 15,6-1 0-15,4 0 0 0,-2 0 0 0,-6 0 0 16,-3 2 0-16,-1-1 0 0,0 1 0 0,3-4 0 15,3 1 0-15,0-2 128 16,8 1-128-16,-4 0 0 0,-3 0 0 0,-5 1 0 0,-5-1 0 0,1 0 128 0,-1-1-128 0,7-3 0 16,12-1 0-16,18 4 128 0,6 2-128 0,-2-2 0 15,-5 0 0-15,-17-1 144 0,-19-3-144 0,-15-2 0 16,-4-2 128-16,2-2-128 0,6 2 0 0,4 0 0 16,3 1 128-16,-2 0-128 15,-5 1 0-15,1 1 0 0,6-2 0 0,6 0 0 0,11 3 128 0,-7 0-128 16,-7 0 0-16,-11 0 0 0,-3 0 0 0,1 0 0 15,6 0 0-15,5 1 0 0,12 0 0 0,-10 2 0 16,-3-1 128-16,-9-1-128 0,-7-1 0 0,5 1 0 0,13 3 0 0,-4-1 0 16,1 3 0-16,-6-2 0 0,-1 0 144 0,2-1-144 15,4-2 0-15,2 2 144 0,5 0-144 0,0 1 0 16,-2 0 144-16,-3-1-144 0,0-2 0 0,2 1 0 16,1-1 0-16,2 0 128 15,7 1-128-15,-4-1 0 0,-3-1 0 0,-1-2 0 0,2 2 0 0,2 0 0 16,2-1 0-16,3 1 0 0,4-2 0 0,6 1 0 15,6 2 0-15,-4-1 0 0,-5 0 0 0,-4-1 0 32,-4 2 0-32,1 0 0 0,2-1 0 0,-3 3-256 15,-2 0 32-15,0 2 16 16,8 2-688-16,0 3-128 0,-2 4-16 0,-3 3-16 16,-5 4-400-16,-5 3-80 0,-3 4 0 0,0 8-19216 0</inkml:trace>
  <inkml:trace contextRef="#ctx0" brushRef="#br0" timeOffset="15011.58">13361 9053 7359 0,'2'-2'656'0,"-1"0"-528"0,0 2-128 0,-1 0 0 0,0 0 1056 0,0 0 176 0,0 2 48 0,2 0 0 16,-2 3 1216-16,1 3 240 0,-1 3 48 0,-1 5 16 15,-1 1-352-15,2 3-64 0,-1 2-16 0,-2 1 0 16,2-1-720-16,-1 0-160 16,2 0-16-16,0-22-16 0,3 44-432 0,-3-44-64 0,3 45-32 0,-3-45 0 15,1 47-464-15,-1-25-80 0,0-22-32 0,3 49 0 0,-3-49-224 0,0 50-128 16,0-50 128-16,0 53-128 0,0-53 0 0,0 49 0 16,0-49 0-16,2 44 0 0,-4-23 0 0,1-3 0 15,-1-1 0-15,1-2 0 0,1-3 0 0,-1 0 0 16,-1-3 0-16,2-2 0 15,-1-1 0-15,1-2 0 0,0 2 0 0,0-3 0 0,0-2 192 0,0 1-16 0,0-1-16 0,0-1 0 16,0 2-32-16,0-4 0 0,0 1 0 0,0-2 0 16,-2-1 128-16,1-2 0 0,1-1 16 0,-1-3 0 15,1-1 32-15,0-1 0 0,-3 1 0 0,3-2 0 16,-2 1 16-16,2-1 16 0,0-1 0 0,0 0 0 16,2-2-80-16,1 1 0 0,-2-1-16 0,0 2 0 31,2-2-112-31,-1 2 0 0,2 0-128 0,-1-1 192 15,1-1-192-15,2 1 0 0,-1-1 128 0,1-1-128 16,5 0 0-16,0-1 0 0,1 1 0 0,0 1 0 16,0 5 0-16,0-2 0 0,1 2 0 0,1 0 0 0,2 2 0 0,-2 2 0 15,0 4 0-15,0 2 0 0,0 1 0 0,1 3 0 16,-1 1 0-16,-2 2 0 0,-12-6-144 0,0 0 144 16,0 0 0-16,0 0-144 0,57 59 144 0,-57-59-128 15,0 0 128-15,0 0-128 0,28 63 128 0,-28-63 0 16,0 0-144-16,14 64 144 0,-14-64 0 0,0 0 0 15,14 64 0-15,-14-64 0 0,0 0-128 0,12 50 128 16,-12-50 0-16,0 0 0 0,0 0 0 0,0 0 0 16,17 54 0-16,-15-47 0 0,1 0 0 0,-1-2 0 15,1-1 0-15,-2-1 0 0,0-1 0 0,1 0 0 0,-2-2 0 0,0 0 0 16,1 1 0-16,1 1 0 0,-2-1 0 0,0 0 0 16,0-1 0-16,0 2 0 15,1-1 128-15,-1-1-128 0,0-3 0 0,0-1 0 0,-1 0 0 0,1 1 0 16,0-1 0-16,0 0 0 0,-2-1 0 0,2 1 0 31,-1 1-816-31,1-1-32 0</inkml:trace>
  <inkml:trace contextRef="#ctx0" brushRef="#br0" timeOffset="15491.16">13969 9703 15663 0,'2'0'1392'0,"1"-1"-1120"0,0 1-272 0,-1-2 0 0,-1 4 1520 0,2-4 240 15,1 1 48-15,4-2 16 0,4 0 1232 0,0-1 240 16,1 0 48-16,0-2 16 0,0 1-1616 0,-2 0-320 16,0 0-64-16,1-1-16 0,-1 0-512 0,0-1-128 0,-1-1 0 0,0-1-16 15,-2 1-240 1,1-2-64-16,-1-1 0 0,-2-2 0 0,1 2 64 0,-3-3 0 0,1-2 0 0,-3-1 0 15,1 0 16-15,-3 0 16 0,-1-1 0 0,-2-1 0 16,-3 1-160-16,-2 1-48 16,-1 2 0-16,-2 0 0 0,-2 4-272 0,-1 3 160 0,0 1-160 0,-1 2 128 15,-1 3-128-15,0 2 0 0,0 2 0 0,-1 3 0 16,0 2 0-16,0 0 0 0,0 4 0 0,1 0 0 16,5 1 0-16,0 2 0 0,1 1-128 0,3 4 128 0,1-1 0 15,2 3-144-15,-1 3 144 0,4 0 0 0,0 2 0 16,1-26-128-16,4 46 128 0,-4-46 0 0,0 0 0 0,17 60 0 15,-17-60-128-15,0 0 128 0,0 0 0 0,0 0 0 16,48 55 0-16,-48-55 0 0,0 0 0 0,0 0 0 16,0 0 0-16,56 18 0 0,-43-18 0 0,-2 1 0 15,2-1 0-15,0-1 144 0,0 1-16 0,1-1 0 16,0 1 0-16,0-2 0 0,-1 2-128 0,-1 0 128 16,0 0-128-16,-1 0 128 0,-3 0-128 0,1 2 0 15,-1-2 0-15,-2 0 0 16,1 2-608-16,-1 0-48 0,-1-1-16 0,0-1 0 15,0 2-592-15,1-1-112 0</inkml:trace>
  <inkml:trace contextRef="#ctx0" brushRef="#br0" timeOffset="16112.73">14597 9679 15663 0,'7'-11'688'0,"-4"5"144"0,1-1-656 0,-1 2-176 0,0 0 0 0,-2 2 0 0,1-1 2816 0,-1-3 512 0,2-4 128 0,1-5 0 0,1-1-192 0,-3-1-64 16,-2 0 0-16,-1 2 0 0,0 1-1920 0,-2 0-384 31,-1 1-64-31,-2 2-32 0,-1 0-224 0,0 1-64 16,-2 1 0-16,-1 0 0 0,0 0-80 0,1 3-32 15,-1 2 0-15,-2-1 0 0,3 3-144 0,0 2-48 16,-1-2 0-16,2 4 0 0,-1 2-80 0,1 3 0 16,-1 1-128-16,1 0 192 0,1 3-192 0,-2 1 0 15,1 3 0-15,1 3 0 0,0 0 0 0,1 3 0 0,2 0 0 0,1-1 0 16,2 0 0-16,1-19 0 0,0 0 0 0,4 55-160 16,-4-55 160-16,0 0-160 0,0 0 160 0,21 58-160 15,-21-58-16-15,0 0 0 0,0 0 0 0,0 0 0 16,0 0 32-16,0 0 0 0,0 0 0 0,56 37 0 15,-48-39 144-15,-1-1-160 0,1-1 160 0,-1-2-160 16,0 1 160-16,2-2 0 0,-2 1 0 0,0-1 0 0,0 0 0 16,-2 0 0-16,3 0 128 0,-3-2-128 0,-1 1 224 0,1-1-32 15,-1 0 0-15,-1-1 0 0,-2 0 192 0,1 0 16 16,-1 1 16-16,0-1 0 0,-1 1 0 0,0-1 0 16,-1 1 0-16,0 1 0 0,1 2-48 0,-2 2-16 15,1 1 0-15,-1 3 0 0,1 0-112 0,-1 3-32 16,1 3 0-16,0-1 0 0,1 4-208 0,-2 1 0 15,4-1 128-15,-2 4-128 0,2 0 0 0,1 0 0 16,-3-13 0-16,0 0 0 0,0 0 0 0,0 0 0 16,26 63 0-16,-26-63 0 0,0 0 0 0,0 0 0 15,0 0 0-15,0 0 0 0,0 0 0 0,0 0 0 0,56 43 0 16,-47-42 0-16,-2-1 0 0,0 1 0 0,0-1 0 0,0 2 0 16,0-1 0-16,0 1 0 0,-3 0 0 0,2 0 0 31,-2 1-528-31,-1-1 0 0,1 3 0 0,1-1 0 15,-3-1-832-15,1 1-176 0,0-1-16 0,0 1-18672 0</inkml:trace>
  <inkml:trace contextRef="#ctx0" brushRef="#br0" timeOffset="16618.16">14837 9484 26719 0,'7'-15'1184'0,"-4"6"240"0,0-1-1136 0,0 3-288 0,-2 3 0 0,1 1 0 0,-1 0 2240 0,1-2 384 16,0-4 64-16,3 1 32 0,-1-2-1040 0,0 3-208 15,0 4-32-15,1 2-16 0,-1 2-816 0,0 5-160 16,0 2-48-16,-1 1 0 16,-3-9-144-16,0 0-16 0,0 0-16 0,0 0 0 0,19 67-96 0,-19-67-128 15,0 0 176-15,0 0-176 0,18 71 0 0,-18-71 0 16,0 0 0-16,0 0 0 0,0 0 0 0,32 65 0 0,-32-65 0 0,0 0 0 15,0 0 0-15,0 0 0 0,0 0 0 0,0 0 0 16,54 34 144-16,-48-34-144 0,-2 0 0 0,0 0 144 16,2-1-144-16,-2-1 192 15,0 1-192-15,1-1 192 0,-1 1-64 0,-1-2 0 16,1 0 0-16,-1 0 0 0,-1-1 64 0,1-1 16 16,0-1 0-16,-1 0 0 0,-1-1 240 0,2 0 32 0,-2-3 16 0,1 0 0 0,-1-2 96 0,0-1 32 15,-1 0 0-15,0-1 0 0,0 0 16 0,0-2 0 16,2 1 0-16,-2-4 0 0,1 1-176 0,1-2-16 15,-1 2-16-15,1 2 0 0,-1 4-208 0,2-2-32 16,0 1-16-16,-1 2 0 16,3 1-176-16,-3 1 0 0,0 4 144 0,1 0-144 0,0 2 0 0,-2 2 0 15,2 1 0-15,-3 0 0 0,1 1 0 0,1-1 0 16,-2 3 0-16,0-1 0 0,0-1 0 0,0 2 0 16,0-2 0-16,0 1-128 0,-2 1 128 0,2-2-128 15,0 2 128-15,2 1-128 16,-2-1-448-16,0 0-64 0,0 1-32 0,0 2 0 15,0-1-1008-15,-2 4-208 0</inkml:trace>
  <inkml:trace contextRef="#ctx0" brushRef="#br0" timeOffset="16967.18">15328 9432 21183 0,'1'-4'1888'0,"0"1"-1504"0,-1 1-384 0,0 2 0 0,0 0 1760 0,0-1 288 16,2 0 48-16,-1-1 16 0,-1 1 896 0,2 1 176 16,-1 3 32-16,-1 2 16 0,0 2-2176 0,0 3-432 15,0 2-96-15,1 0-16 0,-1 4-176 0,0-1-32 16,0-15-16-16,0 0 0 0,3 51-48 0,-3-51-16 15,0 0 0-15,0 0 0 0,9 58-32 0,-6-47 0 16,-2-1 0-16,2-1 0 0,0-1-64 0,-1-2 0 16,1 0-128-16,-1-2 192 0,1-1-192 0,-2 1 0 0,0-1 0 15,1-2 0-15,-2 3 0 0,0-2 0 0,0 1 0 0,0-1 0 32,0 3-336-32,0-3-64 0,0 1-16 0,-2 0-19232 0</inkml:trace>
  <inkml:trace contextRef="#ctx0" brushRef="#br0" timeOffset="17461.2">15790 9315 3679 0,'0'-2'320'0,"-2"-1"-320"0,2 1 0 0,0 0 0 16,-1 2 1392-16,-1-1 208 0,-1-3 32 0,-2-2 16 15,-2-1 1712-15,-3 1 352 0,1 1 64 0,-2 0 0 16,-2 4-1008-16,-1 2-208 0,2 1-32 0,-3 2-16 16,0 2-624-16,-1 1-128 0,2 0-32 0,0 1 0 15,3 1-768-15,1-1-144 16,1 2-48-16,2 0 0 0,3 0-512 0,0-2-128 0,2 1 0 0,1-1-128 15,2 1 0-15,1-1 0 0,1 2 0 0,1-1 0 16,-4-9 0-16,0 0 0 0,0 0 0 0,0 0 0 16,0 0 0-16,0 0 0 0,49 52 0 0,-49-52 0 0,0 0 0 0,0 0-192 15,53 20 192-15,-53-20-192 0,0 0 64 16,0 0 128-16,60 21-208 0,-60-21 80 16,0 0 128-16,0 0 0 0,55 31 0 0,-55-31-128 0,0 0 128 0,0 0 0 15,0 0 0-15,0 0 0 0,34 61 0 0,-35-53 0 16,-2 1 0-16,-1-1 128 0,0 1 64 0,-3-2 0 15,-2-2 16-15,1 1 0 0,-4 0 176 0,1-1 16 0,-2-1 16 0,1 1 0 16,-2-1 208-16,-1 0 32 0,1 0 16 0,0-1 0 16,1 1 32-16,1-1 0 0,2 0 0 0,1 0 0 31,2 0-448-31,2-2-64 0,0 1-32 0,1-2 0 0,1 1-400 0,2-1-80 0,1 0 0 0,1 1-13888 16,4 1-2752-16</inkml:trace>
  <inkml:trace contextRef="#ctx0" brushRef="#br0" timeOffset="17795.34">16072 9467 23951 0,'-1'-12'1056'0,"-1"5"224"0,2 1-1024 15,0 2-256-15,-1 1 0 0,1 1 0 0,-2 0 2304 0,1-1 416 0,0-2 80 0,-2 0 16 0,0 2-544 0,-1 0-96 0,1 5-32 0,1 2 0 16,1 0-1264-16,0 3-256 16,1 3-48-16,0 3-16 0,0-13-128 0,0 0-32 0,0 0 0 0,5 62 0 15,-5-62-96-15,0 0-32 16,7 54 0-16,-7-54 0 0,0 0-112 0,0 0-32 0,12 59 0 0,-12-59 0 15,0 0-128-15,0 0 192 0,0 0-192 0,0 0 192 16,0 0-64-16,0 0-128 0,32 59 192 0,-29-56-64 16,0 1-128-16,0-1 0 0,-1 3 0 0,1-3 0 15,-1-2-848-15,1-1-112 0,-2-1 0 0,3 1-19120 16</inkml:trace>
  <inkml:trace contextRef="#ctx0" brushRef="#br0" timeOffset="18351.4">16461 9089 32255 0,'2'-12'1424'0,"0"8"304"0,-1 0-1392 0,1 0-336 0,-2 2 0 0,0 1 0 15,0 1 1168-15,1 0 176 0,-1 3 16 0,1 1 16 16,-1 6-32-16,0 2 0 0,0 5 0 0,0 2 0 15,0 2-864-15,0 3-176 0,0 1-48 0,0-25 0 16,5 57 0-16,-5-57-16 0,4 56 0 0,-4-56 0 16,4 54-112-16,-4-54 0 0,0 0-128 0,10 74 192 15,-10-74 0-15,0 0-16 0,13 66 0 0,-13-66 0 16,0 0 16-16,0 0 0 0,14 64 0 0,-14-64 0 0,0 0-48 0,0 0 0 16,0 0 0-16,0 0 0 0,0 0 0 0,0 0 0 15,0 0 0-15,0 0 0 0,37 53 48 0,-35-51 0 16,1-4 0-16,-1 1 0 0,0-1 0 0,-2 1 16 15,2-2 0-15,-2 0 0 0,0 1-80 0,-2-3-128 16,0 1 176-16,-1-3-176 0,0 0 128 0,-1 0-128 16,0 0 0-16,-2 0 0 0,-1-2 0 0,-2-1 0 15,-1-1 0-15,-2 0 0 0,-1-1 0 0,-1 3 0 0,-2-1 0 16,-1 1 0-16,2 4 0 0,-1 0 0 0,1 3 0 0,1 3 0 16,1 2 0-16,2 1 0 0,-1 4 0 0,2 2 0 31,-1 2 0-31,3 0 0 0,-1 3 0 0,2-1 0 0,1 1 0 0,2-2 0 0,3 0-128 0,-1-2 128 15,2-11 0-15,0 0 0 0,0 0 0 0,0 0 0 16,0 0 0-16,27 56 0 0,-27-56 0 0,0 0 0 16,0 0 0-16,0 0 0 0,54 17 0 0,-41-17 0 15,-1 0 0-15,3 0 0 0,0-2 0 0,-1-1 0 16,2 1 0-16,-2-1 0 0,1 2 0 0,-2-2 0 16,1 0-640-16,-2 1-48 0,-1-1 0 0,0 0-13168 15,0 2-2640-15</inkml:trace>
  <inkml:trace contextRef="#ctx0" brushRef="#br0" timeOffset="18777.4">16713 9500 28559 0,'3'-9'1264'0,"-1"5"272"0,0 0-1232 0,0 1-304 0,1 0 0 0,-2 2 0 0,2-1 1360 0,0 0 224 0,2-1 32 0,4-2 16 15,1 1 288-15,0 0 48 0,1 1 16 0,0 2 0 32,-1-1-1248-32,-1 1-240 0,1 0-48 0,-1-1-16 0,3-1-96 0,0 0-16 0,0-1 0 0,-1 0 0 15,2 0-64-15,-1-2 0 0,1-1-16 0,-2 0 0 32,1 0-32-32,-2-2 0 0,-3 4 0 0,-3-1 0 0,0 0-64 0,-1 1-16 0,-2-1 0 0,-3 1 0 15,-1 0-128-15,-3 0 0 0,0 0 0 0,-2 1 128 16,0 1-128-16,-2 0 0 15,-3 2 0-15,0 0 0 16,-1 1 0-16,-3 0 0 0,0 2 0 0,-1 3 0 16,-1 2 0-16,3 1 0 0,-1 2 0 0,2 1 0 0,4 4 0 15,0 0 0-15,2 2 0 0,2 1 0 0,-1-1-128 0,2 3 128 16,1 3 0-16,5-23 0 0,-5 44 0 0,5-44 0 16,0 0 0-16,9 53 0 0,-9-53 0 0,0 0 0 15,0 0 0-15,0 0 0 0,53 53 320 0,-53-53 16 16,0 0 16-16,46 9 0 0,-46-9 48 0,32 2 16 15,-14-2 0-15,1-2 0 0,-2 2-240 0,-2-1-48 16,1 1-128-16,-2-1 192 0,0-1-352 0,-3 1-80 16,1-1-16-16,-2 2-14272 15,-3 2-2848-15</inkml:trace>
  <inkml:trace contextRef="#ctx0" brushRef="#br0" timeOffset="24499.08">13065 10110 6447 0,'4'-4'576'0,"0"1"-576"0,-1 0 0 0,-2 2 0 0,-2 2 1040 0,1-1 112 0,4-3 0 0,-1 1 16 15,0-1 496-15,-2 1 112 0,-2 4 16 0,-4 2 0 16,-2 3-192-16,-2 4-16 0,-6 3-16 16,-2 3 0-16,-2 3 128 0,-4 4 32 0,-2 4 0 0,-2 4 0 15,-3-1-64-15,2 3-16 0,1 1 0 0,3 0 0 16,-1 5-544-16,-4 2-96 0,0 2-32 0,-4 3 0 16,4-1-384-16,-8 4-80 0,-3 3 0 0,-1 1-16 0,-1 2-240 15,0-3-32-15,3-7-16 0,1 0 0 0,-3 2-32 0,6-7-16 16,5-3 0-16,-2 3 0 0,1 1-32 0,-3 2 0 15,1-2 0-15,1 1 0 0,-1-4-128 0,2 1 192 16,-1-2-192-16,1-1 192 0,1-3-64 0,0-2 0 31,2-2 0-31,1-1 0 0,0 1 16 0,3-3 0 0,2-2 0 0,1-1 0 0,1-1-16 0,0 1 0 16,-3 0 0-16,1 0 0 0,1-1 32 0,1-4 0 16,3 1 0-16,0-3 0 0,3 0 16 0,-2-3 0 0,2 0 0 0,-1 0 0 15,1-1-16-15,-2-2 0 0,2 2 0 0,-2 0 0 16,1-2-32-16,-1 0 0 0,1 1 0 0,-1-1 0 31,1-1-128-31,-1 1 160 0,-1 1-160 0,2-1 160 16,-1-1-160-16,2 0 160 0,1 0-160 0,1-2 160 15,-1 0-32-15,2 1-128 0,-2 1 192 0,2-2-64 16,-2 2-128-16,0-3 192 0,2 2-192 0,1-1 192 16,0-1-192-16,2-1 192 0,-1 1-192 0,2 0 192 15,0-1-64-15,0 1 0 0,-2-2 0 0,2 3 0 16,-1-1-128-16,1 0 128 0,-2 0-128 0,1 0 128 15,1 1-128-15,0-2 0 0,1-2 0 0,0 2 0 0,2-2 0 0,-1 2 0 16,-1-2 0-16,-1 2 0 0,1-1 0 0,0 1 0 16,1-2 128-16,1 0-128 0,-1-1 0 0,1 3 0 15,0-3 0-15,0-1 0 0,1 0 0 0,1-1 128 16,0 1-128-16,-3-1 0 0,4-1 0 0,0 0 0 16,-1 0 128-16,2 0-128 0,-1 0 0 0,-1 0 0 15,2-1 0-15,0-1 0 0,0 2-176 0,2-1-64 16,-1-1-16-16,1 2 0 15,2-1-960-15,0 0-208 0</inkml:trace>
  <inkml:trace contextRef="#ctx0" brushRef="#br0" timeOffset="25294.63">13011 10312 10127 0,'1'7'896'0,"-1"-3"-704"0,2 1-192 0,-1-1 0 0,1-1 896 0,-1 4 128 16,2 3 48-16,-3-10 0 0,0 0 240 0,28 79 48 15,-28-79 16-15,27 68 0 0,-27-68-32 0,24 60-16 16,-24-60 0-16,24 65 0 0,-24-65-160 0,25 68-16 16,-25-68-16-16,23 64 0 0,-23-64 0 0,23 62 0 15,-23-62 0-15,25 62 0 0,-25-62-80 0,0 0-16 16,39 89 0-16,-39-89 0 0,29 65-384 0,-29-65-80 0,25 65 0 0,-25-65-16 16,0 0-176-16,31 93-48 0,-31-93 0 0,30 75 0 15,-30-75-112-15,32 81-32 0,-32-81 0 0,31 82 0 31,-31-82-48-31,29 73-16 0,-29-73 0 0,25 69 0 16,-25-69 64-16,20 64 16 0,-20-64 0 0,20 68 0 16,-20-68 0-16,19 77 0 0,-19-77 0 0,17 78 0 0,-17-78 16 0,17 69 0 15,-17-69 0-15,12 58 0 0,-12-58 64 0,0 0 16 16,10 64 0-16,-10-47 0 0,0 0 48 0,-2 0 16 16,-1-2 0-16,-1 2 0 0,0-3-16 0,-2-1 0 15,1-2 0-15,-2 1 0 0,2-4 0 0,0 1 0 16,-1-4 0-16,0-1 0 0,2 1-80 0,-2-2-16 15,2-3 0-15,1 1 0 0,2-1-128 0,0-1-128 16,-1-1 144-16,1 1-144 0,1-1 0 0,0-1 0 16,0 1 0-16,0 0 0 15,1 1-416-15,1-1-128 0,0 2-32 0,3 3-20368 0</inkml:trace>
  <inkml:trace contextRef="#ctx0" brushRef="#br0" timeOffset="28787.8">21039 13193 11023 0,'1'0'976'0,"-1"0"-784"0,0 0-192 0,0 0 0 0,0 0 224 0,-1 1 0 0,1-1 0 0,0 2 32 16,-3-1 224-16,2 0 32 0,-2 1 16 0,1-1 32 15,2 1 304-15,-1-2 64 0,1 1 16 0,1-1 32 16,-1 0 304-16,0-1 64 0,2 1 16 0,-1-2 48 16,1 2-48-16,-1-1 0 0,-1 1 0 0,0 0 32 15,1 0-256-15,1 0-48 0,1 0-16 0,2 0 32 16,4-2-144-16,4 2-48 0,4 2 0 0,4-2 48 16,1 1-352-16,5 2-64 0,1 0-16 0,2 0 32 15,-3-1-176-15,0 1-48 0,1 2 0 0,0-4 48 16,1 0-192-16,0 1-48 0,1-2 0 0,1 0 48 15,0 0-64-15,3 0-128 0,3 0 192 0,-15 0-32 16,-5 0-160-16,2 0 0 0,6 0 0 0,10 1 0 0,8 2 0 0,6 1 128 16,3 1-128-16,-1-1 0 0,-3 3 224 0,-5-3-48 15,-4 0-16-15,-2-1 0 0,-2 1 32 0,-4-1 16 16,-1 0 0-16,-7 0 0 0,-5-3-16 0,3 1 0 16,3 2 0-16,4 0 0 0,3 0-192 0,3-2 144 0,0 2-144 0,2 0 128 15,-2 0-128-15,-1-2 128 0,0 0-128 0,-2 1 128 16,-1-1-128-16,-2-1 160 0,-1-1-160 0,-2-2 160 15,-4 3-32-15,2-1-128 0,0-1 192 0,-5-1-64 16,-3 2-128-16,1 0 192 0,2-1-192 0,2 1 192 16,-1-1-192-16,-1 1 0 0,-1-2 144 0,-2 2-144 15,2-1 0-15,-1-1 144 0,1 2-144 0,0 0 0 16,0-1 128-16,1-1-128 16,0 2 0-16,2 0 0 0,1-1 128 0,1 1-128 0,-1-1 0 0,-1 1 0 15,-2-1 0-15,0 2 0 0,-1 2 0 0,-1-2 0 0,-2 0 0 0,-1 0 0 16,-1 0 0-16,1 0 0 15,-2 0 128-15,-1 0-128 0,0-2 0 0,0 2 0 0,-2-1 0 0,1 0 128 16,-1 1-128-16,2-2 0 0,-1 1 160 0,1-2-160 16,0 2 128-16,-2-1-128 15,-1 1 0-15,2-1 0 0,0 1 128 0,1 0-128 0,2-1 0 0,-1 1 0 16,3-1 0-16,-1 1 0 0,0 1 0 0,-4-2 0 16,1 0 0-16,0 2 0 0,-1 0 0 0,-2-2 0 15,0 1 0-15,0-1 0 0,-1 2 0 0,1-1 0 16,0 0 0-16,1-1 0 0,-1-1 0 0,2 0 0 0,-2-1 0 15,1 0 0-15,-1 0 0 0,2 0 128 0,-1-1-128 0,1 0 128 16,-2 0-128-16,1-2 160 0,1 2-160 0,-1-1 160 16,-1-1-160-16,2 0 160 0,-1-2-160 0,-1 1 160 15,0-1-160-15,0 0 128 0,-1 0-128 0,0-1 128 16,-1-1-128-16,0 0 192 0,-3-1-192 0,1 0 192 16,-1-1-48-16,-1 0 0 0,0 0 0 0,-1 1 0 15,2-2 48-15,-2-2 0 16,0 2 0-16,-2 1 0 0,2 3-16 0,0-2 0 15,0-2 0-15,0-2 0 0,0 0-176 0,0 1 192 0,0-3-192 0,0-1 192 0,2 2-192 0,-1 0 0 16,1 0 144-16,-2 0-144 0,1 2 0 0,-1-2 0 16,0 0 0-16,0 1 128 0,0 1-128 0,-1-1 0 15,1-1 0-15,-3 2 0 16,1 1 0-16,0 0 144 0,-1-3-144 0,-1-2 0 0,-1 2 144 0,0 2-144 16,2-2 0-16,-3 3 144 15,2 0-144-15,0 1 0 0,-2 0 144 0,2 0-144 0,-2 3 0 0,2-1 0 31,-2 0 0-31,1 0 128 0,-2-1-128 0,1 2 0 16,0 0 0-16,1 2 0 0,-1 0 0 0,0-1 128 16,1-2-128-16,-2 1 0 0,1 0 0 0,-1 0 128 0,0 0-128 15,0-1 0-15,0 1 0 0,0 0 128 0,-2 2-128 0,1-1 0 16,-1 1 0-16,1 2 128 0,-2 0-128 0,1 1 0 16,0 1 0-16,-1-1 128 0,-2 2-128 0,0 1 0 15,0 0 0-15,-2 2 0 0,-1-1 0 0,-4 1 0 16,1 1 0-16,-2 1 0 0,-2-1 0 0,-1 0 0 15,-1 2 0-15,1 0 0 0,-2 0-144 0,-2-2 144 16,2 1 0-16,-2-1-144 0,1 1 144 0,0-4 0 16,3 2 0-16,-4-1-128 0,0-1 128 0,0 1 0 15,2 0 0-15,-3-1 0 0,-1 2-128 0,-2-1 128 0,2-1 0 0,-2 1 0 16,0-1-128-16,-1 1 128 0,4 1 0 0,-1-1 0 16,0-1 0-16,0-1 0 0,0 1 0 0,3-1 0 15,-1-2 0-15,1 3 0 0,2-3 0 0,0 1 0 16,0-1 0-16,2 2 0 0,-1 0 0 0,2 0-128 15,1 0 128-15,0 2 0 0,1 1 0 0,-6 0 0 16,-4 0-128-16,-5 1 128 0,-1 1-128 0,-2-1 128 16,3 2-192-16,0 0 192 0,2 1-160 0,0-1 160 15,1 0-128-15,2-1 128 0,1 0 0 0,1-1-128 0,3 1 128 16,0-2 0-16,-2 1 0 0,4-1 0 0,0 0 0 0,4 1-128 16,0-1 128-16,2 0 0 0,3 0 0 0,-1 2-128 15,-4-2 128-15,-7 1 0 0,-8 2 0 0,-2-1 0 16,-2 2 0-16,0-1 0 0,2-1 0 0,1 3 0 15,2-2 0-15,2-1-160 0,2 1 160 0,2-1 0 16,2 0-128-16,3 0 128 0,1-2 0 0,2 1 0 16,2-2 0-16,2 2-128 0,-1 1 128 0,-1-2 0 15,2 2 0-15,1 0 0 0,2-1 0 0,2-1 0 16,1 3 0-16,0-1 0 0,-1 0 0 0,2 0 0 16,3-1 0-16,-2 2 0 0,-1 1 0 0,-1 2 0 15,-2 2 0-15,-2 2 0 0,0 2 0 0,-1 0 0 0,3 1 0 0,-1-2 0 16,1 2 0-16,0-2 0 0,0 2 0 0,-1 0 0 15,1-1 0-15,-1 1 0 0,-1 1 0 0,1-1 0 16,0 0 0-16,-1-1 0 0,3 1 0 0,-3-2 0 16,4 4 0-16,-1-3 0 0,1 4 0 0,-1-2 0 15,2 0 0-15,-1 2 0 0,-1 1 0 0,1 0 0 16,1 1 0-16,0-1 0 16,0 1 0-16,-2-1 128 0,2 2-128 0,-1-1 0 0,1 0 0 0,-2 2 0 15,2-2 0-15,0 2 0 0,1 1 128 0,2-4-128 0,1-1 0 0,0-1 144 16,3-15-144-16,0 0 160 0,-2 58-160 0,2-58 160 15,0 0-32-15,0 0 0 0,4 78 0 0,-4-78 0 16,0 0 0-16,0 0-128 0,10 69 192 0,-7-53-64 16,-3-16-128-16,0 0 128 0,0 0-128 0,0 0 128 15,14 75-128-15,-12-61 160 0,1-1-160 0,4-2 160 16,-7-11-160-16,0 0 192 0,0 0-192 0,0 0 192 16,0 0-64-16,48 54 0 0,-43-49 0 0,-3 2 0 15,1-3 32-15,0 1 0 0,1-2 0 0,-1-2 0 16,0 0-32-16,0 1 0 0,0-2 0 0,-1 1 0 0,0-1-128 0,1 0 0 15,-2 0 0-15,1 0 128 0,-1 0-128 0,-1 2 0 16,1-2 0-16,-1 0 0 16,0 0-720-16,0 1-80 0,0 0-16 0,0 2-13536 15,2 1-2720-15</inkml:trace>
  <inkml:trace contextRef="#ctx0" brushRef="#br0" timeOffset="33969.73">20861 14196 9215 0,'4'-2'816'0,"-1"1"-656"0,-2 1-160 0,1 0 0 0,-1 0 1232 0,1-1 224 16,2 1 32-16,3-2 16 0,3-1 784 0,3 2 144 16,-1 1 48-16,4 0 0 0,2 3-336 0,2-2-64 15,3 2-16-15,-16-2 0 0,0-1-736 0,0 0-160 16,0 2-16-16,3-2-16 0,1 1-272 0,3 1-48 16,3-2-16-16,6 1 0 0,9 0-80 0,18-1-16 15,10 2 0-15,12-4 0 0,6 1-336 0,-48 1-80 0,-5-1-16 16,3-1 0-16,3-1-80 0,5 1 0 0,3-1-16 0,18-4 0 15,21 0 16-15,16-2 0 0,8 1 0 0,-53 3 0 16,-9 1-16-16,2 0 0 0,5 1 0 0,1-1 0 16,6 0-48-16,16-1-128 0,14 1 192 0,5 0-64 15,-5 2-128-15,-44 2 192 0,-5 0-192 0,1 0 192 16,-3 2-64-16,4 1 0 0,-2 0 0 0,5-1 0 16,8 5-128-16,6 1 192 0,2 0-192 0,-1-1 192 15,-4 2-64-15,-7-4-128 0,-4 1 192 0,-4-3-64 16,-3-1 80-16,-8 1 16 0,-4-1 0 0,-5-2 0 15,-3 0 32-15,-2 0 0 0,0 0 0 0,1-2 0 0,-3 1 16 0,3-2 16 16,-2 2 0-16,0-2 0 0,-1-1-96 0,0-1-32 16,-1 1 0-16,-1 0 0 15,-2 0-160-15,-1-1 0 0,-3 1 144 0,-1 1-144 0,-1 2 0 0,1 0-128 16,0-1 0-16,-2 2 0 16,0-1-496-16,-4 1-80 0,-4 1-32 0,-3 1 0 15,-5 2-448-15,-7 1-96 0</inkml:trace>
  <inkml:trace contextRef="#ctx0" brushRef="#br0" timeOffset="55749.58">9033 11404 2751 0,'-3'-14'256'0,"2"6"-256"0,-1 1 0 0,2-1 0 0,0 4 1472 0,0 0 256 0,2 0 64 0,-1-5 0 16,0-2-144-16,1-3-32 0,-1-3 0 0,-1 1 0 16,-1 2 240-16,-1 0 32 0,0 3 16 0,-1-3 0 15,-1 0-96-15,1-2-16 16,0-1 0-16,-1 0 0 0,1-4-288 0,0 0-64 0,0-3-16 0,2-2 0 15,1 1-144-15,0-5-48 0,0 0 0 0,3-2 0 16,-1-1-576-16,1 0-112 0,0 0-32 0,0 1 0 16,-2 3-176-16,-1-2-32 0,0 0-16 0,-2 0 0 15,-1 4-32-15,-3-1-16 0,-1-2 0 0,-2 1 0 0,1-1 32 0,-3 2 16 16,-2-2 0-16,0 0 0 0,-2-1 16 0,-1-1 0 16,-1 1 0-16,-1 0 0 0,-2-2-64 0,0-1-16 15,1 2 0-15,-3-1 0 0,1 2 0 0,-3 0 0 16,0 0 0-16,-1 0 0 0,-4 1-80 0,1 3-16 15,0 2 0-15,-3 0 0 0,-3 1-128 0,-4 2 0 16,1 3 144-16,-2 2-144 0,-1 3 0 0,-1 2 0 16,-1 4 0-16,1 2 128 0,0 2-128 0,1 0 0 0,2 2 0 15,1 2 0-15,1 3 0 0,-1 1 0 0,3 2 0 0,1 2 0 16,2 2 0-16,2 3 0 0,2 3 0 0,-1 3 0 16,1 7 0-16,-3 6-160 0,-1 9 160 0,-1 7 0 15,-1 3-128-15,2 6 128 0,0 2 0 0,0 3 0 16,3 0-144-16,-2 2 144 15,0 1 0-15,-1 4-144 0,-1 3 144 0,-1 3 0 0,1 1 0 0,1 1-128 16,1-7 128-16,0 4 0 0,1 2 0 0,-1 4 0 16,3 7 0-16,2-1 0 0,1 1 0 0,1 0 0 15,2-4 0-15,0 2 0 0,4 2 128 0,0 4-128 16,4 2 144-16,0-3-144 0,2-8 192 0,0 2-192 16,2 2 128-16,-1 4-128 0,3 5 0 0,0 0 0 15,0-8 0-15,0 1 0 0,0 1 0 0,0 1 0 0,1 2 0 0,-1 0 0 16,2 1 0-16,-1 0 0 0,0-2 0 0,-1-2 0 15,2 1 0-15,-2 1 0 0,-1 2 0 0,1-1 0 16,0-8 0-16,-1 5 0 0,1 3 128 0,0 0-128 16,-2-3 0-16,2-1 0 0,2-4 192 0,2 1-64 15,0 0 0-15,2 1-128 0,2-3 160 0,2-2-160 16,2-6 128-16,4-2-128 0,-1 2 0 0,2-1 128 0,4-2-128 16,2-3 0-16,4-3 0 0,-2-1 0 0,3-2 0 0,-1-4 0 15,0-7 0-15,0 3 0 0,2 3 0 0,2-3 0 16,2-4 0-16,0-4 0 0,3-2 0 0,-29-45-176 15,60 75 32-15,-60-75 0 0,67 66 0 0,-67-66 0 16,69 57-48-16,-69-57 0 0,71 46 0 0,-71-46 0 31,69 40 64-31,-69-40 0 0,63 28 0 0,-63-28 0 16,58 19 128-16,-58-19-128 0,0 0 128 0,81 16-128 16,-81-16 128-16,0 0 0 0,79 0 0 0,-79 0 0 15,48-11 0-15,-48 11 0 0,48-25 0 0,-22 5 0 0,-1-1 0 0,2-5 0 16,0-2 160-16,1-3-160 0,0-1 160 0,3-5-160 15,0-3 160-15,0-4-160 0,-4 6 0 0,0-4 0 16,1-5 0-16,1-4 0 0,0-4 0 0,1 0 0 16,-5 3 0-16,1 0 0 0,1-5 944 0,-2-2 80 15,-1 0 32-15,-4-2 0 16,-2-1-1456-16,-2-8-304 0,-1-6-48 0,-2-4-16 0,1 2 992 0,-3-3 192 16,1 1 32-16,-2-4 16 0,-1 1 0 0,1-10 0 15,0-9 0-15,-1-2 0 0,1-1-160 0,-3-2-48 16,1-5 0-16,1-2 0 0,-2-5-32 0,0-1-16 15,0 3 0-15,-3-5 0 0,2-1-32 0,-3-1-16 0,1 4 0 0,0 1 0 16,0 5 64-16,2-11 16 0,1-2 0 0,-1-1 0 16,1 15 64-16,0-12 16 0,4-5 0 0,0 0 0 15,1 16 80-15,-1-9 32 0,3-6 0 0,0 2 0 16,0 6-96-16,0 1-16 0,1 0 0 0,-3 7 0 16,1 8-144-16,-3 3-48 0,0 3 0 0,-3 2 0 15,-2 5-128-15,-2 5 0 0,-1 5 0 0,-5 4 128 16,-3 9-640-16,-1 0-144 0,-4-2-32 0,-2 6 0 15,0 3-1040-15,-4 7-192 0,-1 5-64 0,-6-1-20368 16</inkml:trace>
  <inkml:trace contextRef="#ctx0" brushRef="#br0" timeOffset="62720.92">5585 10353 11055 0,'1'-3'976'0,"0"-1"-784"0,1 1-192 0,-2 0 0 0,1 2 1760 0,-1-3 304 0,2-5 64 0,-1-3 16 0,2-4 1120 0,-3-2 240 16,1 1 32-16,-2-2 16 0,0 2-1216 0,-2 0-240 15,0-1-48-15,-1 1-16 0,1 0-944 0,-3 2-176 0,2-1-32 0,-3-1-16 31,-2-3-352-31,-1 1-64 16,1 0 0-16,-3-1-16 0,1 1-32 0,-3-3 0 0,4 7 0 0,-4-2 0 16,-2-1-48-16,-5-2-16 0,-4 0 0 0,-2 2 0 15,-3-1-48-15,-2 7-16 0,-2 0 0 0,-3 4 0 16,-4 4-144-16,-4 2-128 0,-3 6 192 0,-3 5-192 16,-3 5 0-16,2 3 0 0,1 1 0 0,-4 5 0 15,-1 4 0-15,-1 1 0 0,6 3 0 0,2 2 0 16,2-2-128-16,3 1 128 0,2 3 0 0,1 5-144 15,1 1 144-15,2 3 0 0,3 0 0 0,4 2-128 0,3 2 128 0,2 0 0 16,5 2-144-16,3 2 144 0,4 4 0 0,4 5 0 16,3 3-144-16,4-2 144 0,6-3-128 0,4-4 128 15,1-4-192-15,2-6 192 0,1-4-224 0,2-1 64 16,-13-40 16-16,30 76 0 0,-30-76-16 0,29 58 0 16,-29-58 0-16,36 50 0 0,-36-50 160 0,0 0-208 15,69 59 80-15,-69-59 128 0,58 31-160 0,-58-31 160 16,73 21 0-16,-73-21-144 0,84 13 144 0,-84-13 0 0,82 4 0 15,-82-4-128-15,74-1 128 0,-74 1 0 0,68-6 0 0,-68 6 0 16,65-11 0-16,-65 11 0 0,75-17 0 0,-75 17 0 16,74-24 0-16,-33 10 0 0,7-2 0 0,-7 2 128 15,-6-1-128-15,0-5 144 0,0-3-144 0,-1-4 160 16,-1-1 80-16,-3 0 16 0,-2-2 0 0,-3 0 0 16,-4 4 144-16,3-3 48 0,6-2 0 0,-3-1 0 15,-7 2 112-15,-3 0 16 0,-2 1 16 0,-3 1 0 16,-5 1 176-16,-2-3 16 0,-1-2 16 0,-2-5 0 15,-2 4 0-15,-2-3 0 0,0-5 0 0,-3-2 0 16,-2 2 144-16,-1 0 16 0,-1 2 16 0,0 1 0 0,-3 2-784 0,-1 5-128 16,1 2-64-16,-2 3 0 0,0 5 0 0,-2 1 0 15,0 3 0-15,-1 2 0 16,-1 2-384-16,0 3-80 0,1 2-16 0,-3 3 0 16,-1 5-1040-16,-3 5-208 0,-3 4-32 0,-4 8-21920 15</inkml:trace>
  <inkml:trace contextRef="#ctx0" brushRef="#br0" timeOffset="68720.94">10686 16288 30399 0,'-2'0'2704'0,"1"1"-2160"0,1 1-544 0,0-1 0 0,1 2 544 0,-1 1 0 16,0 2 0-16,2 4 0 0,-1 4 496 0,-1-14 112 16,0 0 0-16,17 79 16 0,-17-79-400 0,16 71-64 0,-16-71-32 0,18 73 0 15,-18-73-384-15,15 69-80 0,-15-69-16 0,15 68 0 16,-15-68 80-16,12 64 16 15,-12-64 0-15,12 55 0 0,-12-55-80 0,11 58-16 16,-11-58 0-16,13 56 0 0,-13-56-192 0,0 0 144 0,14 70-144 16,-14-70 128-16,0 0-128 0,10 52 128 0,-10-38-128 0,1-1 128 15,-1-1 0-15,-1 0-128 0,-1-2 192 0,1-3-64 16,1 0 48-16,-2-3 0 0,1 0 0 0,0-1 0 16,-1-2 64-16,1-1 16 0,-1-1 0 0,1-2 0 15,1 0 64-15,0-1 32 0,0-1 0 0,-1-3 0 0,2 1-16 0,0-2 0 16,1-3 0-16,2-1 0 0,2 1-64 0,1-2-16 15,3-2 0-15,2 1 0 0,2-2-64 0,5 0-32 16,-1 0 0-16,3 3 0 0,1-1-160 0,2 4 0 16,0 0 0-16,-2 2 0 0,-2 2 0 0,0 4 0 15,1 2 0-15,0 2 0 0,-21-1 0 0,0 0 0 16,62 22 0-16,-62-22 0 0,0 0-240 0,0 0 80 16,0 0 16-16,0 0 0 0,57 48 144 0,-53-41-160 15,0 0 160-15,0 3-160 0,-1 0 160 0,0 1 0 0,0 0 0 16,-2 2 0-16,-1-2 0 0,2 2 0 0,-4 2 0 0,-2 4 176 15,-4 2 128-15,-6 0 16 0,-5-1 16 0,-5-4 0 16,-1-2 160-16,-2-4 16 16,0-1 16-16,0-4 0 0,2-4 80 0,2-1 16 0,2-3 0 0,3-1 0 15,1 0-48-15,1-3-16 0,3 1 0 0,1-1 0 16,2 0-304-16,0 0-64 0,1 1-16 0,2 1 0 16,2-1-176-16,0 2 0 0,3 1 0 0,0 0 0 15,1 2-1024-15,1 1-64 0,1 0-32 16,1 1 0-16,-1 0-784 0,0 2-144 0</inkml:trace>
  <inkml:trace contextRef="#ctx0" brushRef="#br0" timeOffset="69864.35">10535 18050 30399 0,'0'4'2704'0,"0"3"-2160"0,0-1-544 0,0-2 0 0,1-1 912 0,-1 2 80 16,0 5 16-16,0 7 0 0,-1 7 240 0,1-24 48 0,1 61 16 0,-1-61 0 15,3 57-720-15,-3-57-144 16,0 0-16-16,11 66-16 0,-11-66-288 0,0 0-128 16,0 0 0-16,30 59 128 0,-30-59 16 0,0 0 0 15,0 0 0-15,0 0 0 0,72 41-144 0,-72-41 192 0,0 0-192 0,52 7 192 16,-34-8-48-16,1-3 0 0,1-1 0 0,-2-2 0 15,0 0 48-15,1-3 16 0,-4-1 0 0,2 0 0 16,-1 0 112-16,-2-2 0 0,0-1 16 0,-3 0 0 16,1-2 144-16,-4 0 32 0,-1 2 0 0,-3-1 0 15,1-1 144-15,-3 1 48 0,0 1 0 0,-4-2 0 0,1 3 48 0,-2-1 16 16,-1-1 0-16,-2 1 0 0,2 4-64 0,0 0-16 16,-2 4 0-16,0 2 0 0,-1 1-224 0,-1 3-32 15,1 4-16-15,-2 2 0 0,2 1-288 0,0 1-128 16,2 5 128-16,-1 0-128 0,2 2 0 0,2 1-192 15,2 1 0-15,0-17 16 16,0 0-336-16,0 0-80 0,29 72-16 0,-29-72 0 16,0 0-112-16,41 58-32 0,-41-58 0 15,0 0 0-15,52 51 64 0,-52-51 16 0,0 0 0 0,58 28 0 16,-58-28 208-16,0 0 32 0,52 6 16 0,-35-9 0 0,1 0 288 0,1-1 128 0,0-2-128 16,-2-2 128-16,0 1 0 0,-3 0 0 0,2-2 0 0,-2 2 176 15,-1 0 64-15,0 0 16 0,2-2 0 0,-2 1 0 16,0-3 128-16,-2-1 48 0,-3 2 0 0,-2-1 0 15,0 0 160-15,-2 0 48 0,-3-4 0 0,1 1 0 16,-4-1 208-16,1-1 48 0,-2-1 16 0,-1 0 0 16,0-1 32-16,-2 1 0 0,-1-1 0 0,1-1 0 15,-2-1-368-15,1 2-80 0,0-2-16 0,-1 2 0 16,1 2-480-16,2 4 128 0,2 0-128 0,-1 2 64 16,1 1-64-16,-1 0 0 0,1 3 0 0,0 2 0 15,-1 1-448-15,1 3-64 0,2 3-32 0,-2 3 0 16,1 1-1264-16,1 3-256 15,-1 4-48-15,4 0-16 0,-2-14 16 0,0 0 16 0</inkml:trace>
  <inkml:trace contextRef="#ctx0" brushRef="#br0" timeOffset="70260.97">11478 18428 12895 0,'3'0'1152'0,"-2"0"-928"0,1 0-224 0,-1 0 0 0,1 0 2592 0,0 0 480 0,3 2 80 0,3-1 32 16,2 1 400-16,0 0 96 0,1 0 16 0,-1 1 0 15,-1 0-2128-15,-1-2-416 0,1 0-96 0,-1-1-16 16,1 0-560-16,-1-1-112 0,2-2-32 0,-2-1 0 16,2 0 160-16,0-2 16 0,1 0 16 0,1-1 0 15,0-1 48-15,0-2 0 0,0 1 0 0,1 0 0 16,-2-1 32-16,1 0 16 15,-1 0 0-15,-1 0 0 0,-2 0 48 0,1 0 16 0,-3 0 0 0,-2 0 0 16,0-1 0-16,-3 0 0 0,-2 0 0 0,-3-1 0 0,-2 2 144 16,-2 2 48-1,-2-2 0-15,-4 0 0 0,-3 2-272 0,-2-2-48 0,1 3-16 0,-2 1 0 0,3 0-544 0,-1 2 0 16,0 3 0-16,-1 1 0 0,2 0 0 0,3 3 0 16,0-2 0-16,1 2 0 0,2 0 0 0,0 1 0 31,2-1 0-31,1 1 0 0,-1-1 0 0,1 2 0 15,1 1 0-15,-2 0 0 16,2-1-1616-16,0 5-432 0,0 0-96 0,-3 3-21888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53:31.5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23279 15195 18431 0,'0'-7'1632'0,"0"1"-1312"0,0 2-320 0,0 1 0 0,0 0 480 0,0-1 32 0,0-5 0 0,0-5 0 16,-1-6 208-16,-2-1 48 0,-1-1 16 0,0-1 0 16,-1 3 368-16,-2-1 80 0,2 3 16 0,-2-2 0 15,1 1 224-15,-1 0 32 0,-2 0 16 0,2 0 0 16,-3 0-256-16,2-2-48 0,-3 0-16 0,-2-2 0 15,0 1-448-15,-1-2-96 0,-3 1-16 0,-1-1 0 0,-2 3-256 0,-4-2-48 16,-3 1-16-16,-4-1 0 16,1 2-128-16,-1 1-16 0,-5-1-16 0,-5 0 0 0,-7-2-32 0,-3 2-128 15,-1 1 192-15,-4 0-64 0,3 3 0 0,-2 2 0 16,1-1 0-16,-3 2 0 0,2 0-128 0,-3 0 160 16,-1 3-160-16,-3-1 160 15,-2 4-160-15,-2-1 0 0,0 2 0 0,-2-1 0 0,3-1 0 0,-4-2 0 16,-1 1 0-16,-3 0 0 0,-3 3 0 0,-1-1 0 0,-2 2 0 15,2-1 0 1,3 0 0-16,-4 1 0 0,-1 2 0 0,-1 1 0 0,1 2 0 0,0 1 128 0,-1 1-128 0,3 2 0 16,5 3 128-16,-3 1-128 0,-6 1 0 0,-1 5 128 15,-1 4-128-15,1 1 160 16,3 2-160-16,-2 0 160 0,8 0-160 0,-6 2 192 0,-2 5-192 0,1 1 192 16,1 3-192-16,7 0 0 0,4 0 144 0,4-1-144 15,6 0 0-15,1 4 0 0,0 2 0 0,3 3 0 16,5 0 0-16,4 2 0 15,5 3 0-15,5 0 0 0,5 1 0 0,3 0 0 0,3 2 0 0,6-6 0 0,2-2 0 16,2 6 0-16,4 6 0 0,2 4 0 16,4 1 0-16,4-1 0 0,0-55 0 0,11 106 0 0,-11-106 0 0,23 100 0 15,-23-100 0-15,38 97 0 0,-38-97 0 0,46 88 0 16,-46-88 0-16,71 96 0 16,-26-49 0-16,3-4 0 0,4-3 0 0,1-3 0 0,0-5 0 0,8 2 0 31,6 4 0-31,0-1 128 0,-2-3-128 0,-1-4 0 15,1-4 128-15,4 1-128 0,7 0 0 0,8 1 144 16,6 1-144-16,1-3 0 0,0 0 144 0,4-3-144 16,5-1 0-16,3-4 144 0,3 1-144 0,-1-4 128 0,1 0-128 0,0-4 128 15,-2-3-128-15,5-1 128 0,1-1-128 0,1-5 128 16,-1-2-128-16,0-3 128 0,1-2-128 0,-6-4 128 16,-3 0 0-16,2-4-128 0,4 0 192 0,-1-7-64 15,-1-2 64-15,-6-1 16 0,-9 0 0 0,-2-1 0 16,1-5 112-16,-2-4 32 0,-2-2 0 0,-4-3 0 15,-9 0 176-15,-5-2 48 0,-3 0 0 0,-3 1 0 16,-3 2 64-16,-5 1 0 0,-4 6 16 0,-4-3 0 16,-3 1-160-16,-5-3-48 0,-4 0 0 0,-8 3 0 0,-3 5-240 15,-5 0-48-15,1-4-16 0,-5 0 0 0,-4 1-144 0,-2 3 0 16,-2 1-192-16,-5 4 192 16,-1 6-928-1,-2 3-64-15,-4 3-16 0,-4 4 0 0,-3 2-624 0,-11 11-128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53:50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24826 15124 12895 0,'0'-10'1152'0,"0"0"-928"0,0 3-224 0,0 3 0 0,0 0 1328 0,0-5 208 16,-1-5 64-16,-1-10 0 0,-2-7-80 0,-4-4-16 16,-4-1 0-16,-3 1 0 0,-5 2-160 0,-3 2-16 15,-3 0-16-15,-4 2 0 0,-3 0-112 0,-3 0-32 16,-4 0 0-16,-4-2 0 0,-5-1-224 0,-5 1-48 16,-5 0-16-16,0 0 0 0,-1 0-560 0,-3-3-96 15,-7 0-32-15,-6 1 0 0,-3 2-192 0,-6 3-256 0,-4 1 48 0,-3 0 16 16,-4 0 32-16,-5 3 16 0,-8 2 0 0,-5 1 0 15,-1 2 304-15,-4 5 64 16,-5 1 16-16,-4 5 0 0,-7 1 112 0,-2 5 32 0,3 4 0 0,-9 2 0 16,-5 5-256-16,-4 0-128 0,-2 6 128 0,-3 0-128 15,-3 3 0-15,1 2-192 0,0 3 32 0,0 1 0 16,-2 6 160-16,4-5 128 0,4-2-128 0,2 5 176 16,1 3 80-16,6 0 0 0,6 0 16 0,-6 6 0 0,-3 7 0 0,3 2 0 15,1 2 0-15,2 2 0 16,1-1-48-16,3 3-16 0,4 4 0 0,3 3 0 0,3 3-80 0,6-1-128 15,10-2 176-15,-4 9-176 0,2 7 160 0,5 1-160 16,6 5 128-16,11-5-128 0,10-5 0 0,8-1 128 16,6 4-128-16,8 5 0 0,8 3 0 0,9 0 0 15,9 0 0-15,9-5 0 0,10-3 0 0,10-5 0 16,2-3 0-16,11 1 0 0,6-1-128 0,9 2-16 16,8-3 0-16,6-3 0 15,5-1 144-15,4-6 0 16,1-1-144-16,14 4 144 0,12 5 0 0,6-1 0 15,5-2-144-15,8-4 144 0,8-1 0 0,7-4-128 0,7 0 128 0,3-3 0 16,5 0 0-16,6-4 0 0,5 1 0 0,7-4 0 16,5 1 0-16,6-2 0 0,4-2 128 0,1-3-128 15,1-1 192-15,6-3-48 0,7-4-16 0,1-4 0 16,-1-5 0-16,1-2 0 0,1-1 0 0,-4-5 0 16,-6-4-128-16,2-3 160 0,1-2-160 0,3-4 160 15,3-2-160-15,-3-8 160 0,-2-3-160 0,1-2 160 16,3 1-160-16,-6-6 192 0,-5-3-192 0,-5-4 192 15,2 0 0-15,-4-4 0 0,-2-1 0 0,-1-6 0 16,-2-6-32-16,2-3 0 0,1-7 0 0,-8 1 0 0,-5 0-160 0,-7 0 192 16,-5-2-192-16,-4-4 192 15,-7-5-192-15,-7 0 0 0,-15 3 144 0,-5-5-144 0,-2-3 160 0,-10-2-32 16,-4 2-128-16,-11-3 192 0,-10-4 64 0,-12 0 16 16,-8-1 0-16,-8 1 0 0,-7 2 48 0,-9 0 0 15,-3 2 0-15,-11 0 0 0,-5 1-192 0,-4 1-128 16,-7 1 192-16,-7 1-192 0,-5 3 0 0,-9 3-176 15,-4 6 0-15,-7 4 0 16,-9 3-656-16,-12 5-128 0</inkml:trace>
  <inkml:trace contextRef="#ctx0" brushRef="#br0" timeOffset="2454.61">19472 11763 22111 0,'-3'-1'1968'0,"1"-1"-1584"0,2 2-384 0,1 0 0 0,-1 0 464 0,3 0 16 16,0-1 0-16,2-1 0 0,5 1 304 0,4-3 64 15,8-1 16-15,3 1 0 0,6-1-288 0,4-1-64 16,12-4-16-16,8-1 0 0,6-1-224 0,2 0-32 15,7 0-16-15,4 1 0 0,8 1-32 0,5 0 0 16,0 0 0-16,2-1 0 0,2 0 32 0,3 0 0 16,7 1 0-16,2 0 0 0,1 1 208 0,5-2 32 15,1 0 16-15,7 1 0 0,8 3 160 0,0 0 16 0,3-3 16 16,3 1 0-16,3 4 128 0,-4-1 32 0,-4 2 0 0,11 0 0 16,7 1-128-16,1 1-32 15,-5 1 0-15,2 1 0 0,-1 0-304 0,-3 0-64 0,-8 0-16 0,-3-2 0 16,-1 2-112-16,-4-1-32 0,-5 2 0 0,-3-2 0 15,-2-5-144-15,-8 2 128 0,-3 0-128 0,-12 0 128 16,-9-2-128-16,-8-1 0 0,-5-2 0 0,-8 1 0 16,-10 1 128-16,-8-2-128 0,-7 1 0 0,-8-2 128 15,-7 2-128-15,-6-2 0 0,-6 0 0 0,-5 0 128 16,-7 0-128-16,-3-1 0 0,-6-2 0 0,-5 2 0 31,-6 1-448-31,-6 3-64 0,-9 1 0 0,-6 3-17936 0</inkml:trace>
  <inkml:trace contextRef="#ctx0" brushRef="#br0" timeOffset="2946.39">18424 14283 911 0,'18'-8'0'16,"-3"1"0"-16,2 0 0 0,-2 0 0 0,-1 2 6016 0,2 1 1136 0,6-3 208 0,19-6 64 0,24-6-5744 0,24-8-1136 15,21-6-224-15,11-2-64 0,1 1 0 0,3 0-16 16,0 0 0-16,3 5 0 16,-3 3-768-16,5-1-160 0,5 2-16 0,2 4-16 0,7 4 528 0,3 0 192 15,1-2 0-15,3 4-144 0,6 5 1168 0,1-1 256 16,-1-3 32-16,4 2 16 0,4 5 464 0,5-3 112 16,1 0 16-16,-2 2 0 15,-2 0-768-15,0 0-128 0,1 1-48 0,-7-1 0 0,-9-1-288 0,-6 2-64 0,-4 5-16 16,-12-1 0-16,-17 1-48 0,-7-1-16 0,-4 1 0 0,-13-3 0 15,-14 4-160-15,-13 0-48 0,-11-1 0 0,-9 2 0 16,-5-1-112-16,-37 1-32 0,52-2 0 0,-52 2 0 16,23-4-192-16,-22 1-256 0,-5 0 48 0,-9-1 16 31,-4-1-672-31,-9-1-128 0,-8 0-32 0,-12 6-18944 0</inkml:trace>
  <inkml:trace contextRef="#ctx0" brushRef="#br0" timeOffset="5287.57">24607 13714 23951 0,'-1'0'2128'0,"1"0"-1696"0,0 0-432 0,0-1 0 0,0 1 1088 0,0 0 128 0,-2 1 16 0,1-1 16 16,0 3 560-16,-4 0 112 0,3 1 32 0,-1 0 0 15,0 3-848-15,1 0-160 0,1 3-48 0,1-10 0 16,0 0-320-16,0 0-64 0,13 55 0 0,-13-55-16 16,0 0-288-16,0 0-48 0,39 69-16 0,-39-69 0 0,0 0-16 0,51 51-128 15,-51-51 192-15,0 0-64 16,52 40-128-16,-52-40 160 0,0 0-160 0,54 15 160 15,-54-15 16-15,35-4 0 0,-18-1 0 0,-2-5 0 16,-1-2 272-16,-2 0 64 0,1-2 16 0,-2-2 0 0,-1 0 96 0,-1-1 16 16,-2-1 0-16,-3 0 0 0,-3-2 32 0,-1 2 16 15,-4-2 0-15,-1-1 0 16,-3 2-112-16,-1-2-32 0,-4 0 0 0,0-2 0 0,0 1-208 0,-1-1-32 16,-1 0-16-16,-2 4 0 0,-2 0-16 0,1 4 0 15,-2 2 0-15,1 3 0 0,3 3-64 0,-2 0-16 0,-2 4 0 16,-1 2 0-1,2 1-192-15,1 1 0 0,1 2 0 0,-1 3 0 16,1 1-624-16,1 1-64 0,3-1-16 0,4 2 0 16,1-1-880-16,4 4-176 0,3-1-32 0,1-11-19088 0</inkml:trace>
  <inkml:trace contextRef="#ctx0" brushRef="#br0" timeOffset="5604.68">25140 10890 38703 0,'-3'-16'1712'0,"3"11"352"0,0 0-1648 0,0 4-416 0,1 2 0 0,1 2 0 0,1 3 288 0,-3-6-32 0,0 0 0 0,0 0 0 16,12 86 416-16,-12-86 80 0,2 79 16 0,-4-36 0 15,-2-1-272-15,0-1-48 0,-3-3-16 0,1-1 0 16,-1-3 32-16,7-34 16 0,-6 28 0 0,4-15 0 16,2-13-224-16,0 0-64 0,0 0 0 0,-2 52 0 15,2-52-448-15,0 0-112 0,11 57-16 0,-11-57-19840 16</inkml:trace>
  <inkml:trace contextRef="#ctx0" brushRef="#br0" timeOffset="22228.39">26889 8800 19343 0,'-2'-2'1728'0,"1"-1"-1392"0,1 1-336 0,0 2 0 0,0 0 1136 0,-2 0 144 0,1 0 48 0,0-1 0 16,-4 2 1600-16,1 4 320 0,-2 3 64 0,-1 6 16 16,0 6-1808-16,-3 5-368 15,1 8-64-15,-4 5 0 0,0 7-576 0,-2 3-96 0,-1 5-32 0,1-3 0 31,0 0-192-31,3 1-64 0,-1 0 0 0,3-3 0 0,2-9-128 0,-1 5 0 0,2 1 144 0,1-1-144 16,2-3 0-16,1-4 128 0,2-2-128 0,0-5 0 16,1-30 192-16,0 53-48 0,0-53 0 0,5 44 0 15,-5-44 0-15,0 0 0 0,0 0 0 0,24 60 0 16,-24-60-144-16,0 0 160 0,0 0-160 0,0 0 160 0,0 0-160 31,50 53 0-31,-42-47 0 0,-1-2-176 16,0 0-352-16,0-1-80 15,2 0-16-15,-2-3-17952 0</inkml:trace>
  <inkml:trace contextRef="#ctx0" brushRef="#br0" timeOffset="22719.41">27166 9775 24879 0,'1'-1'2208'0,"-1"-3"-1760"0,1 1-448 0,1 0 0 15,-1 2 1232-15,1-4 176 0,2-2 16 0,0-5 16 16,0-4 1168-16,1-1 224 0,-3 0 48 0,0 0 16 16,-2 2-1776-16,-3 0-352 0,-1 4-80 0,-3 0-16 15,-2 1-336-15,-4 1-64 0,1 1-16 0,-5 1 0 16,0 3-64-16,-3 1 0 0,0 1-16 0,1 2 0 16,-1 2-16-16,0 2 0 0,0 3 0 0,-1 2 0 15,0 2-160-15,2 2 0 0,0 1 144 0,3 1-144 16,1 2 0-16,3 0 0 0,4 0 0 0,2 2 0 15,2 0-192-15,4 1 64 0,1 0 0 0,-1-20 0 16,0 0-112-16,29 52-16 0,-29-52 0 0,0 0 0 0,0 0 112 0,66 41 16 16,-66-41 0-16,0 0 0 0,62 11 128 0,-62-11 0 15,44-1 0-15,-24-2 0 0,-2-1 0 0,0-2 256 16,1-2-64-16,-4-1-16 0,-1 1 80 0,-1-1 32 16,0 1 0-16,-3-2 0 0,-2 0 96 0,-1 0 32 15,0 0 0-15,-2 2 0 0,-1 1 16 0,-3 0 0 16,-1 3 0-16,0-1 0 0,-1 2-16 0,-2 1 0 15,2 2 0-15,-2 2 0 0,1 3-128 0,1 0-32 16,0 4 0-16,-1-1 0 0,1 2-256 0,2 0 0 0,1 1 128 16,-1 1-128-16,2-1 0 0,1-1 0 0,0 0 0 0,1-2 0 15,-1 1 0-15,1-4 0 0,0 1 0 0,0-2 0 16,1-1 0-16,1-1 0 0,0-1 0 0,0-1 0 31,2-1-576-31,-2-1 0 0,0 1-16 0,-2-1 0 0,1-1-624 16,0 1-128-16,-2-1-32 0,0 1-12064 0,-1 1-2432 0</inkml:trace>
  <inkml:trace contextRef="#ctx0" brushRef="#br0" timeOffset="23165.34">27468 9627 14735 0,'-3'-4'1312'0,"2"2"-1056"0,-1 1-256 0,2 1 0 0,2 0 3232 0,-2 0 592 0,1 0 112 0,2 1 32 0,1 2-864 0,3 0-160 16,-7-3-48-16,0 0 0 0,0 0-1696 0,0 0-352 15,57 41-64-15,-57-41-16 0,0 0-320 0,0 0-64 16,46 48 0-16,-46-48-16 0,0 0-80 0,0 0-16 16,0 0 0-16,33 58 0 0,-33-58-80 0,0 0 0 15,0 0-16-15,0 0 0 16,0 0-48-16,-2 35-128 0,-2-33 192 0,0-2-64 16,0 1 0-16,-2-2 0 0,0 1 0 0,1-3 0 0,-1 0-128 0,0 0 0 0,1-1 0 0,-1-2 0 15,2 1 0-15,0-1 0 0,1-1 0 0,0 0 128 16,2-2-128-16,1 1 0 0,2-3 144 0,1-4-144 15,3 1 0-15,2-1 0 0,2-2 0 0,1 0 128 16,2 1-128-16,1 1 0 0,2-1 0 16,-2 3-128-16,2 4 128 0,-2 0 0 0,0 3-144 0,-1 2 144 15,-1 4 0-15,0 2 0 0,-12-2-144 0,0 0 144 0,0 0 0 0,0 0 0 16,0 0 0-16,0 0 0 0,0 0 0 0,53 53 144 16,-53-53-16-16,0 0 0 0,0 0 80 0,30 70 16 15,-30-70 0-15,0 0 0 0,0 0-32 0,18 60-16 16,-14-48 0-16,1-2 0 15,-2-3-176-15,1 0 0 0,-1 0 144 0,-1-2-144 0,0 0 0 0,1-3-256 16,-1 1 32-16,0-1 16 16,1-1-624-16,2-1-128 0,0-1-32 0,-3-1-19008 0</inkml:trace>
  <inkml:trace contextRef="#ctx0" brushRef="#br0" timeOffset="23591.77">28088 9183 25791 0,'7'-1'1152'0,"-4"1"224"0,1 3-1104 15,0 0-272-15,-1-1 0 0,0 3 0 0,0 0 1584 0,-3-5 256 0,0 0 48 0,0 0 16 16,31 81 272-16,-31-81 48 16,17 75 16-16,-17-75 0 0,11 84-1328 0,-11-84-256 0,0 87-48 0,0-87-16 31,-3 77-336-31,3-77-80 0,-4 60-16 0,0-36 0 15,0-3-160-15,-1-4 0 0,0-4 0 0,-2-2 0 16,0-3 0-16,0-2 0 0,-1-2 128 0,1-2-128 0,2-2 128 16,1-2 0-16,-1-1 0 0,2-1 0 15,2 0 64-15,0-3 0 0,-1-2 0 0,4-1 0 0,-1 1-64 16,2-4 0-16,1-1 0 0,0 0 0 0,3-3-128 0,0 0 192 16,3-2-192-16,0 1 192 0,2 2-192 0,-1 1 0 15,2 2 0-15,-1 3 0 0,2 2 0 0,-1 2 0 16,-2 5 0-16,2 2 0 0,-13-1 0 0,0 0 0 0,0 0 0 0,0 0 128 15,48 58-128-15,-48-58 192 0,0 0-192 0,21 61 192 16,-21-61-64-16,0 0-128 16,19 62 192-16,-19-62-64 0,0 0 32 0,0 0 0 0,19 61 0 0,-14-51 0 15,-1 0-32-15,0-3-128 0,-4-7 192 0,0 0-64 16,0 0-128-16,0 0 0 0,0 0 0 0,0 0 0 31,0 0-1008-31,0 0-80 0,0 0 0 0,16-7-18784 0</inkml:trace>
  <inkml:trace contextRef="#ctx0" brushRef="#br0" timeOffset="24147.39">26454 9268 27647 0,'-2'-1'2448'0,"2"1"-1952"0,0 0-496 0,2-2 0 0,-1 2 1040 0,2-1 112 0,1-1 32 0,5 0 0 0,5-3 928 0,5 1 176 15,5 0 32-15,3 0 16 0,6 1-1248 0,1 1-256 16,4 1-64-16,1 0 0 0,-5 1-160 0,2 0-32 16,3 1-16-16,2 0 0 0,-1 1-144 0,-4-1-32 0,-36-1 0 0,68 6 0 15,-68-6-192-15,55 6-64 0,-31-5 0 0,-3 0 0 16,-21-1-128-16,0 0 0 15,49 3 0-15,-40-4 0 0,1 1-320 0,-3 0-64 0,-1-2 0 0,-3 2-13264 16,-2 0-2672-16</inkml:trace>
  <inkml:trace contextRef="#ctx0" brushRef="#br0" timeOffset="26033.28">28835 9422 2751 0,'-1'0'256'0,"-1"0"-256"0,1 1 0 0,1-1 0 0,0 0 480 0,-1 0 48 16,-2 0 16-16,-3 0 0 0,0 2 0 0,-2-2 0 15,1 3 0-15,0-2 0 0,0 1 64 0,0 0 16 16,1 0 0-16,0 1 0 0,2-2 0 0,0 0 0 15,1 1 0-15,0-1 0 0,1 1 208 0,0-2 64 16,-1 1 0-16,0-1 0 0,2 0 480 0,0 2 96 16,-1-2 32-16,2 0 0 0,0 0 432 0,2 0 96 15,0-2 16-15,1 1 0 0,2-1-256 0,2-2-32 0,1 0-16 0,3-5 0 16,1 1 16-16,3-5 0 0,4-1 0 0,0-2 0 16,4 0-720-16,1-4-144 0,1-1-16 0,4-5-16 15,3 1-160-15,-1-2-16 0,2-1-16 0,-18 13 0 16,-3 4-64-16,0 0-16 0,1-2 0 0,4-1 0 15,6-9-80-15,9-9-32 0,12-12 0 0,9-10 0 16,4-5-192-16,2-3-32 0,1 0-16 0,-2 4 0 0,-3 4-240 16,-6 8 144-16,-7 7-144 0,-2 5 128 15,-5 3-128-15,-2 2 160 0,-5 3-160 0,-1 2 160 0,-4 3 16 0,-4 1 0 16,-2 3 0-16,-3 2 0 0,-1 2 0 0,-3 3 0 16,-2 2 0-16,-2 1 0 0,-2 2-176 0,-1 1 160 15,0 0-160-15,-2 1 160 0,1 2-160 0,-2-1 0 16,0 2 0-16,0 0 0 0,0 0 0 0,0 0 0 15,-2 2-160-15,2 1 160 16,-1-1-448-16,1 3 0 0,-1 0 0 0,-1 2 0 16,1 0-496-16,-2 2-80 0,0 1-32 0,-1 1-13200 0,-2 2-2640 0</inkml:trace>
  <inkml:trace contextRef="#ctx0" brushRef="#br0" timeOffset="26732.84">30183 8196 18431 0,'3'1'1632'0,"0"-1"-1312"0,-2 0-320 0,0 0 0 0,1 0 1792 0,1 0 304 0,2 0 48 0,4 0 16 16,1 0 144-16,1-1 16 0,3-1 16 0,2 2 0 15,-2-1-960-15,0 0-192 0,0-2-32 0,0 1-16 16,0 1-432-16,0-2-64 0,1 2-32 0,-3-1 0 16,1 1-288-16,-2-1-64 0,-1 1-16 0,0 1 0 15,-2-1-96-15,1 1-16 0,-3-2 0 0,-1 2 0 16,1 0-128-16,-2 2 0 0,-1-1 0 0,0 0 0 16,-2 1 0-16,-1-1 0 0,0 2 0 0,0 0-176 31,-1 0-592-31,-1 0-112 0,1-1-16 0,-2 0-16 0,0 1-2096 0,1 1-432 0</inkml:trace>
  <inkml:trace contextRef="#ctx0" brushRef="#br0" timeOffset="27290.97">30289 8004 7359 0,'0'-2'656'0,"0"1"-528"0,0 1-128 0,0 0 0 15,0 1 624-15,0-1 80 0,0 0 32 0,0 2 0 0,1 0 1472 0,-1 3 288 0,2 0 64 0,-1 2 16 16,1 2-288-16,0-1-64 0,0 2-16 0,1 0 0 16,-1 1-336-16,1 2-64 15,1 0-16-15,-1 1 0 0,0 0-336 0,0 0-80 16,-3-14-16-16,0 0 0 0,0 0-576 0,14 61-112 0,-14-61-32 16,0 0 0-16,0 0-272 0,0 0-64 0,21 69-16 0,-18-57 0 15,-3-12-80-15,0 0-16 16,0 0 0-16,0 0 0 0,0 0-48 0,23 67-16 0,-20-58 0 0,-1-1 0 15,1-1-128-15,0-1 128 0,1-2-128 0,-2 1 128 16,0-3-128-16,1 1-144 0,-1 0 144 0,-1-2-208 16,-2-1-736-16,-1 0-144 15</inkml:trace>
  <inkml:trace contextRef="#ctx0" brushRef="#br0" timeOffset="27589.21">30796 8025 24879 0,'1'-6'1088'0,"-1"3"256"0,0 2-1088 0,2 1-256 0,-2 0 0 0,0 1 0 15,1 1 1008-15,-1 1 144 0,0 2 16 0,-1 4 16 31,-1 2 1216-31,0 3 240 0,-1 3 48 0,-3 1 16 16,3 1-1488-16,0 1-320 0,1-1-48 0,-3 1-16 16,3 1-384-16,0-2-64 0,1 1-32 0,-1-4 0 15,2 0-160-15,0-3-16 0,0-3-16 0,2 0 0 16,-1-1-160-16,-1 1 0 0,2-1 0 0,0-1 128 16,0-1-352-16,1 0-80 0,2 0-16 0,0 1-12480 15,0-3-2496-15</inkml:trace>
  <inkml:trace contextRef="#ctx0" brushRef="#br0" timeOffset="28176.19">28832 9597 17503 0,'-1'-1'1552'0,"1"1"-1232"0,0 0-320 0,0 0 0 0,1 0 1920 0,1 0 320 0,1 1 64 0,1 1 0 16,3 2 240-16,3 2 32 0,-10-6 16 0,0 0 0 16,0 0-1104-16,68 46-208 0,-68-46-64 0,0 0 0 15,86 52-560-15,-86-52-112 0,0 0-32 0,0 0 0 16,0 0-192-16,73 40-64 0,-73-40 0 0,70 31 0 16,-70-31-48-16,103 44-16 0,-103-44 0 0,108 45 0 15,-108-45-32-15,91 33-16 0,-91-33 0 0,75 24 0 16,-75-24-144-16,63 18 192 0,-63-18-192 0,0 0 192 0,51 13-192 0,-41-10 0 15,0-2 0-15,1 2 128 0,-1-2-128 0,1 2 0 16,4-2 0-16,-1 2 0 0,0-1 0 0,-3-1 0 16,0 0-160-16,-2 1 160 15,-4-2-528-15,1 1-16 0,-3-1 0 0,-3 2-18336 16</inkml:trace>
  <inkml:trace contextRef="#ctx0" brushRef="#br0" timeOffset="28509.04">29963 10168 15135 0,'5'3'320'0,"-1"-2"80"0,1 1 16 0,-1-2 32 0,0 0-448 0,0 0 0 0,2 0 0 0,3 1 0 0,-9-1 2368 0,0 0 400 0,56 3 80 0,-56-3 16 16,44 1-624-16,-44-1-128 0,0 0-32 0,55 6 0 0,-55-6-1152 0,0 0-224 15,0 0-64-15,54 11 0 0,-45-8-416 0,0 1-96 16,-2 1 0-16,0-3-128 15,-3-2-1376-15,-1 3-384 0</inkml:trace>
  <inkml:trace contextRef="#ctx0" brushRef="#br0" timeOffset="28794.19">30547 9955 32255 0,'0'1'2864'0,"2"1"-2288"0,-1 0-576 0,1 1 0 16,-2 0 688-16,1 1 16 0,0 5 16 0,-1-9 0 0,0 0 944 0,10 59 176 16,-10-59 32-16,5 62 16 0,-5-62-992 0,2 64-208 15,-2-64-48-15,0 62 0 16,0-62-208-16,0 58-48 0,0-58-16 0,-1 48 0 15,1-48-128-15,0 0-32 0,4 54 0 0,-2-42 0 16,-2-12-208-16,0 0 0 0,0 0-144 0,0 0 144 16,0 0-720-16,0 0-48 0,0 0-16 0,0 0-18768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3-05T18:55:00.07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3-05T18:55:13.233"/>
    </inkml:context>
  </inkml:definitions>
  <inkml:trace contextRef="#ctx0" brushRef="#br0">7209 17575 21183 0,'4'-7'1888'0,"-1"-1"-1504"0,1 2-384 0,-4 3 0 0,0 0 1024 0,0-2 144 15,2-5 32-15,-1-6 0 0,2-5 480 0,-3-3 112 16,0-1 0-16,-4-1 16 0,-3-1-352 0,-3 2-80 16,-1-1-16-16,-4 4 0 0,-1 1-400 0,-6-2-64 15,-2 2-32-15,-3-2 0 0,3 6-336 0,-4-4-64 16,-9 0-16-16,-2-5 0 0,1 1-128 0,-5 1-48 16,0 3 0-16,-3-2 0 0,5 5-32 0,-5-2-16 15,-6 2 0-15,-4-2 0 0,0 4-96 0,-2 2 0 0,3 3-128 0,-6 4 192 16,-5 1-192-16,-6 5 0 0,0 5 128 0,-9 2-128 15,-8 5 0-15,-1 2 0 0,2 1 0 0,2 0 0 16,0 4 0-16,0 2 0 0,-3 4 0 0,1 0 0 16,5 2 0-16,5 0 0 0,7 3 0 0,4-1 0 15,3 2 0-15,2 3 0 0,0 6 0 0,5 3 0 0,5 0 0 0,4 5 0 16,4 2 0-16,6 1 0 0,4-1 0 0,3 1 0 16,6 1 0-16,3-3 0 0,7-2-128 0,6 0 128 15,9-46 0-15,-1 86 0 0,1-86 0 0,13 77-128 16,-13-77 128-16,44 104 0 0,-44-104 0 0,66 96-128 15,-66-96 128-15,83 82 0 0,-83-82-144 0,102 60 144 16,-41-39 0-16,2-4-144 0,4-4 144 0,5-3-128 16,3-1 128-16,1-5-128 0,2-4 128 0,3-3 0 15,4-3 0-15,3-1 0 0,4-3 0 0,-2 0 0 16,-1 3 0-16,-4-4 0 0,-3-2 0 0,3-2 144 0,2-1-144 16,-2 1 0-16,-3-2 160 0,-6 0-160 0,-2-3 128 0,-4-3-128 15,1 1 192-15,-1-5-32 0,2-3-16 0,-2-1 0 16,-4-3 240-16,-5 0 32 0,-7 2 16 0,-1-5 0 15,-1-1 80-15,-4-1 0 0,-4 0 16 0,-7 4 0 16,-6 3 96-16,-7 0 16 0,-7 3 0 0,-7 1 0 16,-4 2-128-16,-6 1-32 0,-5 2 0 0,-2 2 0 15,-4 3-160-15,-2 1-48 16,1 2 0-16,-5 3 0 0,-5 2-272 0,-2 1 0 16,-2 5-128-16,-1 3 128 0,1 2-1088 0,1 6-128 15,2 5-32-15,3 3 0 0,4 8-432 0,3 2-96 0</inkml:trace>
  <inkml:trace contextRef="#ctx0" brushRef="#br0" timeOffset="1064.34">20792 17493 13823 0,'5'-10'1216'0,"0"0"-960"0,-3 5-256 0,0-1 0 0,-1 2 1616 0,-1-3 288 15,3-9 48-15,0-8 16 0,0-11 720 0,-3-6 160 16,-5-3 32-16,-6 3 0 0,-3 2-496 0,-9 0-80 0,-2 3-32 0,-7 0 0 16,-7 2-1216-16,-6 1-240 0,-9-1-48 0,-6 3-16 15,-5 1-368-15,-7 2-64 0,-5-1 0 0,5 5-16 16,7 3-176-16,-12 0-128 16,-15-2 144-16,-10 5-144 0,-2 5 0 0,2 5 0 0,3 2 0 0,-1 5 0 15,-2 5 0-15,2 7 0 0,12 5 0 0,3-1 0 16,2 2 0-16,-10 6 0 0,-13 7 0 0,-4 4 0 15,-2 1 0-15,6 3 0 0,9 0 0 0,3 0 0 16,5 0 0-16,6 2 0 0,7-2 0 0,9 0 0 16,10 2 0-16,8 1 0 0,9 1 0 0,4-1 0 0,9 2 0 0,3 3 0 15,5 8 0-15,3 1 0 0,16-55 0 0,-13 112 0 16,13-112 0-16,16 106 0 0,-16-106 0 0,39 98 0 16,-39-98 0-16,57 84 0 0,-57-84 0 0,82 80-128 15,-33-43 128-15,5-4 0 0,7-4 0 0,4-2 0 16,2-3-128-16,7-3 128 0,2-2 0 0,3-1-128 15,2-1 128-15,6-4 0 0,7-3 0 0,2-5-128 16,1-2 128-16,1-4 0 0,-4-2 0 0,4-4 0 16,4-9 0-16,-4-2 0 0,-4-1 288 0,-7-3-32 0,-5-1-16 0,-6-1 0 15,-4-1 192-15,-2-1 32 0,-4 0 16 0,-4-1 0 16,-7-2 192-16,-4 1 32 0,-6 1 16 0,-5 0 0 16,-3 1-16-16,-6 0-16 0,-3 4 0 0,-3 0 0 15,-2 4-272-15,-5 0-48 0,-1 1-16 0,-5 3 0 16,-4 2-352-16,-2 2 144 0,-3 2-144 0,-3 1 0 15,-3 0 0-15,-3 0 0 0,0 2-240 0,-2 1 80 32,0 0-752-32,-7 1-160 0,0 2-16 0,-3 1-16 15,-7 0-480-15,-3 3-80 0</inkml:trace>
  <inkml:trace contextRef="#ctx0" brushRef="#br0" timeOffset="7509.69">10889 8484 5519 0,'1'-1'496'0,"1"-1"-496"0,-1 1 0 0,-1 1 0 0,0-2 1456 0,2 1 192 0,1-2 32 0,-1-1 16 0,4-2 1216 0,0-1 240 15,-1 0 48-15,1-1 16 0,-2-1-480 0,0 1-112 16,1-1 0-16,-1 1-16 15,-1-1-496-15,0-2-80 0,1 1-32 0,0 0 0 16,-1 0-1040-16,1 0-224 0,0-2-32 0,-1-1-16 0,0-3-224 0,0 1-32 16,0-3-16-16,-2-1 0 0,0 1-32 0,-1-1 0 15,0 1 0-15,-2 0 0 16,-1-1-80-16,-3 1-32 0,-1-2 0 0,-1 0 0 0,-4 1 48 0,-2-1 16 16,-1 0 0-16,-5 0 0 0,0 2-48 0,-1 1-16 15,-2 1 0-15,-2 1 0 0,-3-1-96 0,-5-1-32 0,-1 3 0 16,-2-1 0-16,-4-1-16 0,-1 3-128 0,1 1 192 0,-2 2-64 15,0 0 64-15,-1 3 0 0,7 1 0 0,-1 3 0 16,2 2-192-16,-2 2 0 0,2 2 0 16,-4 3 0-16,0 2 0 0,-5 4 0 0,2 3 0 0,-1 1 0 15,1 5-144-15,2 0 144 0,4 5 0 0,0 0 0 16,4 7 0-16,1-2-128 0,2 0 128 0,5 0 0 16,3 0 0-16,3 3 0 0,0 3-128 0,2 1 128 15,3-1 0 1,2 2 0-16,0 5 0 0,1 4 0 0,4 4-128 0,0 2 128 0,4-2 0 0,2-2 0 0,0-5 0 0,1-4 0 31,2-1 0-31,0-2 0 0,0 1 0 0,-3-39-128 0,7 77 128 0,-7-77 0 0,11 73 0 0,-11-73 0 16,14 62 0-16,-14-62 0 0,17 52 256 0,-17-52-64 15,0 0 0-15,31 70 0 0,-31-70-64 0,0 0-128 16,44 59 176-16,-44-59-176 0,0 0 128 0,56 51-128 16,-56-51 0-16,0 0 0 0,70 42 0 0,-70-42 0 31,0 0 0-31,80 26 0 0,-80-26 0 0,69 10 0 15,-69-10 0-15,77 4 0 0,-77-4 0 0,79 0 0 16,-79 0 0-16,79-2 0 0,-79 2 0 0,75-5 0 0,-39 0 0 16,0 0-144-16,-5-2 144 0,-2 0 0 0,1-2 0 0,0-1 0 15,-1-1 0-15,3-2 0 0,-4-1 0 0,-1 0 0 16,-1-3 0-16,0 0 0 0,-3 0 160 0,-2-3-160 16,-2 1 448-16,1-3 0 0,-3 0 0 0,-1 1 0 15,-2-2 144-15,-1-1 32 0,-2-3 0 0,-1-1 0 16,0 0-48-16,-5-1 0 0,1-2 0 0,-2-1 0 15,-1-3 96-15,-2-2 16 0,-2 4 0 0,-2-2 0 16,-1-2-560-16,-2-1-80 0,-1 1-48 0,-1 2 0 16,-2 5 0-16,0 1 0 0,-1-1 0 0,-2 2 0 0,-1 1 0 15,-2 3 0-15,1 1 0 0,-4 1 0 0,-3-1 0 0,-2 1 0 16,-2 2 0-16,0 3 0 0,-1 1 0 0,0 4 0 16,6 2 0-16,-1 1 0 0,3 4 0 0,2 0 0 15,4 2 0-15,2 2 0 16,5 0-1328-16,5 2-256 0,2 0-48 0,3 2-16 15,-4-3-672-15,0 0-144 0</inkml:trace>
  <inkml:trace contextRef="#ctx0" brushRef="#br0" timeOffset="8774.92">14155 7937 11055 0,'0'0'976'0,"-1"-1"-784"16,-1 1-192-16,1-2 0 0,-1 2 1120 0,1-1 176 0,-5-2 48 0,-1-1 0 16,-4-3 1920-16,-5 0 400 0,1 0 80 0,-3 0 16 0,-1 1-1072 0,-1 0-224 15,-1 1-32-15,-1 1-16 16,-2 1-1168-16,0 1-224 0,0 2-64 0,-3 0 0 16,-1 3-432-16,-1 1-80 0,0 2-32 0,-1 1 0 0,0 4-96 0,1 3 0 31,-2 2-16-31,2 2 0 0,1 4-96 0,0 2-16 0,2 2 0 0,4 3 0 0,1 0-32 15,2 4-16-15,2 4 0 16,0 5 0-16,2 6-144 0,1 3 0 0,4-3 144 0,1 4-144 0,2 2 0 0,3-2 0 16,1-2 0-16,2-5 0 0,1-8 0 0,0-1 0 15,3 1 0-15,-3-37 0 16,11 69 0-16,-11-69 0 0,22 65 0 0,-22-65 0 16,33 65 144-16,-33-65-144 0,45 58 192 0,-45-58-192 0,58 54 128 0,-58-54-128 0,71 48 0 0,-71-48 0 15,79 42 128-15,-79-42-128 0,87 38 0 0,-87-38 0 16,91 30 160-16,-91-30-160 0,93 21 128 0,-93-21-128 31,97 13 176-31,-47-9-48 0,-2 0-128 0,-48-4 192 16,89 10-64-16,-89-10-128 0,78 6 176 0,-78-6-176 15,67 1 176-15,-67-1-176 0,58-7 160 0,-31 2-160 16,-1-2 320-16,-2-2-48 0,0-1 0 0,-3-1 0 16,-3 1 224-16,1-3 32 0,-2 1 16 0,-2-3 0 15,1 0 176-15,-2-2 48 0,-3-1 0 0,2-2 0 0,-2-3 16 0,-1-1 16 16,0-4 0-16,-2-5 0 0,-1-5 32 0,0-3 0 15,-1-2 0-15,-3-1 0 0,0-1-672 0,-3 1-112 16,1-1-48-16,-4 2 0 0,-1 5 0 0,-3-2 0 16,-1-2 0-16,-4 1 0 0,2 6 0 0,-4 1 0 15,-1-3 0-15,-5 2 0 0,-1-2 0 0,-5 5 0 16,-1 1 0-16,1 2 0 0,-3 4 0 0,3 2 0 16,0 2 0-16,1 3 0 0,1 1 0 0,1 1 0 15,3 3 0-15,3 1 0 0,3 3 0 0,1 2 0 16,5 3 0-16,0 1 0 15,0 3-1968-15,3 3-336 0,-2 1-64 0,-5 6-13648 0,-4 3-2736 16</inkml:trace>
  <inkml:trace contextRef="#ctx1" brushRef="#br0">6376 11383 0,'0'0'0,"0"0"15</inkml:trace>
  <inkml:trace contextRef="#ctx0" brushRef="#br0" timeOffset="13887.69">2950 3604 5519 0,'-11'0'496'0,"5"0"-496"16,0 0 0-16,1 0 0 0,2 0 576 0,2 2 32 0,-2-2 0 0,0 0 0 0,-1 0 864 0,-1 0 192 15,3 3 16-15,2-1 16 0,4 3-128 0,3-1-32 16,4 2 0-16,5-2 0 0,4 1-192 0,5-2-64 16,7 0 0-16,9 0 0 0,7-2 80 0,3-1 16 15,-1 0 0-15,10-1 0 0,15 1-96 0,10 0 0 16,3 0-16-16,2-3 0 0,3 0-416 0,1 0-80 16,0 2 0-16,-1 1-16 0,-4 1-240 0,-4 1-64 0,-3-4 0 0,-7 1 0 15,-2 0 0-15,-6 1 0 0,-4 1 0 0,-5 0 0 16,-4 2 16-16,-5 0 0 0,-6 0 0 0,-8-3 0 15,-7 0-80-15,-1-2-32 0,-1 1 0 0,-4 0 0 16,-2-2 0-16,-4 1 0 0,-4 0 0 0,-3 0 0 16,-4 1-32-16,-2-2-16 0,-1 2 0 0,-7-1 0 15,0-1-64-15,-5 0-16 0,-3 2 0 0,-4 0 0 16,-1-1-96-16,-5 1-128 0,-1 1 176 0,-1 0-176 16,-1 1 0-16,4 1-176 0,1 0 0 0,4 1 0 15,3 2-720-15,5 0-160 0</inkml:trace>
  <inkml:trace contextRef="#ctx0" brushRef="#br0" timeOffset="14553.46">7691 3597 911 0,'-7'0'0'0,"3"0"0"0,4 0 0 0,0 0 0 0,-2 0 576 0,-1 0 16 0,-1-1 16 0,-4 1 0 15,-4 0 272-15,0 0 48 16,-3 1 16-16,3-1 0 0,2 2 224 0,3-1 48 0,1 1 16 0,3-1 0 16,5 2 448-16,3-2 96 0,7 2 16 0,7-2 0 15,8 1 288-15,4-1 64 0,5 1 16 0,12-2 0 16,14 1 112-16,11 2 32 0,9 3 0 0,4 1 0 31,-4-2-768-31,2-1-160 0,5 1-32 0,0 2 0 0,3 3-512 0,-2 0-128 16,-2 2 0-16,-7-3-16 0,-6-5-288 0,0 0-48 0,1 0-16 0,-1 1 0 15,-4 0-16-15,-6 1 0 0,-4-2 0 0,-8-1 0 16,-5-3 0-16,-2 0 0 0,-1 0 0 0,-4-1 0 0,-2-1-48 0,-6 2-16 16,-8-1 0-16,-5 1 0 15,-7 0-64-15,-6-2-32 0,-4 1 0 0,-6 0 0 0,-1-2-160 0,-3 0 0 16,-2 2 144-16,-4-2-144 0,-9-2-128 0,-7 3-112 15,-6 0-16-15,-2 1 0 32,2 1-768-32,1 1-144 0</inkml:trace>
  <inkml:trace contextRef="#ctx0" brushRef="#br0" timeOffset="34354.55">14957 7728 1199 0,'0'0'0'0,"0"0"0"0,0 0 0 0,0 0 0 0,0 0 0 0,0 0 0 0,0 0 0 0,0 0 0 0,0 0 224 0,0 0-64 0,0 0-16 0,0 0 0 0,29 54 304 0,-26-50 64 15,-2-2 16-15,2-1 0 0,-2 0 848 0,1 1 160 32,0-2 48-32,1 0 0 0,2-2 944 0,-1 1 192 15,1 0 32-15,1-1 16 0,0 2 144 0,1-3 32 16,3 2 0-16,2-3 0 0,5-1-816 0,3 0-144 15,3-4-48-15,5-2 0 0,7-5-784 0,6-5-176 0,3 0-16 0,5-3-16 16,7-3-432-16,3-2-64 0,4-1-32 0,1-3 0 16,0 2-96-16,-2 0 0 0,-1 0-16 0,-5 4 0 15,-4 6-64-15,-1-2-16 0,3 1 0 0,-5 2 0 16,-8 2-64-16,3 1-16 0,0 1 0 0,-2 1 0 16,-2 1-144-16,1-1 128 0,2 1-128 0,3-1 128 15,-5 2-128-15,1 0 0 0,5-1 0 0,-2 1 0 16,0 4 0-16,-4 0 0 0,-4 3 0 0,-3 2 0 15,-3 1 0-15,-3 1 0 0,-28 2 0 0,44-3 0 0,-44 3 0 16,39-2 128-16,-20 2-128 0,-2-1 0 0,0 1 0 0,-3-1 128 16,1-1-128-16,-2 2 0 0,0-3 0 0,-1 3 0 15,0-1 128-15,-2-1-128 0,-1 1 0 0,0-2 0 16,-2 0 0-16,-1 2-176 16,-1-2-272-16,0-1-64 0,-4 1-16 0,-1-1-12352 15,0 0-2480-15</inkml:trace>
  <inkml:trace contextRef="#ctx0" brushRef="#br0" timeOffset="34814.53">16431 6970 24879 0,'3'-3'2208'0,"0"0"-1760"0,-1 3-448 0,1-2 0 0,0 2 320 0,1-1 0 0,5-3-16 0,6 0 0 16,4-2 2016-16,5 0 416 0,0 2 80 0,1 1 0 0,2 2-1312 0,-2-1-272 15,4 2-48-15,-29 0-16 0,60 3-656 0,-60-3-144 16,65 7-32-16,-65-7 0 0,71 7-80 0,-71-7-32 16,73 6 0-16,-36-3 0 0,1 0-48 0,2-2-16 15,-1 2 0-15,1 0 0 0,-40-3-160 0,69 5 160 16,-69-5-160-16,57 7 160 15,-57-7-160-15,0 0 128 0,62 12-128 0,-62-12 128 0,0 0 48 0,0 0 0 16,56 17 0-16,-47-13 0 0,-2 2 64 0,-3-1 16 16,0 1 0-16,-4 1 0 0,0 1 48 0,-2 2 16 15,-3 4 0-15,-3 1 0 0,-5 3 16 0,-1-1 16 0,-3 0 0 0,-3 0 0 16,-2 3 64-16,-5 1 16 16,-4 1 0-16,-2 2 0 0,-1 2 32 0,2-4 16 0,5 0 0 0,0-4 0 15,3 2 0-15,2-3 0 0,3-2 0 0,1-2 0 16,4 0-224-16,2-5-64 0,2 2 0 0,3-3 0 15,3-1-192-15,0-2 0 0,3-1 0 0,-1-2 0 16,2 1-544-16,2-1-96 0,2 0-32 16,0 1 0-1,0 1-896-15,0-2-176 0,1 2-48 0,-1 1-18944 0</inkml:trace>
  <inkml:trace contextRef="#ctx0" brushRef="#br0" timeOffset="37421.71">18009 6947 3679 0,'0'0'320'0,"0"0"-320"0,0 0 0 0,0-1 0 0,0 1 672 0,-2 0 64 15,2 0 16-15,-1-2 0 0,0 2 1440 0,-1-1 304 16,1-1 48-16,-2 1 16 0,1 1 192 0,2-2 32 16,-1 1 16-16,1 0 0 0,0 1-528 0,1-2-96 15,1 2-32-15,1-1 0 0,1-1-768 0,0 1-160 16,2-2-16-16,1 2-16 0,1-2-512 0,4 0-96 0,-2-1-32 0,2 0 0 15,2-1-224-15,2 0-64 0,-16 5 0 0,34-10 0 16,-16 3-112-16,1 1-16 0,-19 6-128 0,33-10 192 16,-17 5-192-16,1-2 144 0,0-1-144 0,0 3 128 15,-2-2-128-15,1 1 128 0,0 0-128 0,-4 2 128 16,-12 4-128-16,0 0 192 0,37-11-192 0,-27 7 192 16,0 1-192-16,-2 0 160 0,1-1-160 0,-2 4 160 15,-2-2-16-15,-2 2 0 0,1 2 0 0,-2 1 0 0,-1 1 0 0,-1 0 0 16,0 2 0-16,-3 1 0 0,2 1 16 0,-3 2 0 15,0 1 0-15,-2 1 0 0,-1 2-160 0,-2 1 160 16,-1 1-160-16,1 0 160 0,-3-1-160 0,0 2 0 16,-4 1 144-16,1 4-144 0,-2-3 0 0,0 3 128 15,1-3-128-15,-2 1 0 0,1 0 0 0,-2 1 0 16,4 2 0-16,-4-2 0 0,4-3 0 0,-1 1 0 16,1-1 0-16,1-1 0 0,1 0 0 0,0-2 0 0,2 1 0 15,1-3 0-15,0-2 0 0,2 0 0 0,-1-1 0 0,2-1 0 16,3-1 0-16,-2-2 0 0,2 1 0 0,0-2 128 15,0 0-128-15,2-1 144 0,1-1-144 0,-1 0 160 16,2-2-160-16,0 0 160 0,2-1-160 0,-1 2 160 16,1-2-160-16,0 0 128 0,1 0-128 0,2-2 128 15,-1 2-128-15,1-1 128 0,1 1-128 0,1-3 128 16,0 2-128-16,2-1 128 0,1 0-128 0,-1-1 128 16,3-2-128-16,0 1 0 0,1 0 0 0,0 0 128 15,-13 4-128-15,30-7 0 0,-16 2 0 0,-14 5 128 16,0 0-128-16,45-5 0 0,-45 5 0 0,0 0 0 0,45-3 0 0,-45 3 0 15,0 0 0-15,0 0 0 0,55 4 128 0,-55-4-128 16,0 0 0-16,0 0 128 0,52 4-128 0,-52-4 0 16,0 0 144-16,0 0-144 0,0 0 128 0,0 0-128 15,53 3 160-15,-48-3-160 16,1 0 192-16,-2 0-48 0,0 0-16 0,-1 0 0 0,0 0-128 0,0 0 160 16,-3-1-160-16,1 1 160 0,-1 0-160 0,0 0 0 15,-1 0 0-15,1 0 0 0,-1 0 0 0,-2 0 0 16,0 0 0-16,-1 0-176 0,-1 0-144 0,3 0-48 15,-3 0 0-15,1-2 0 16,0 2-336-16,0-1-80 0,1 0-16 0,-1-1-18704 0</inkml:trace>
  <inkml:trace contextRef="#ctx0" brushRef="#br0" timeOffset="37975.22">17972 7142 23039 0,'6'3'2048'0,"-1"-2"-1648"0,0 1-400 0,-1-2 0 0,0 1 1744 0,3-1 272 0,-7 0 48 0,0 0 16 0,65 8 448 0,-65-8 96 16,79 5 0-16,-79-5 16 0,81-2-1552 0,-81 2-304 15,72-5-64-15,-72 5-16 0,59-9-192 0,-59 9-64 16,44-7 0-16,-44 7 0 16,35-7-160-16,-35 7-32 15,0 0-16-15,30-7 0 0,-24 6-240 0,-2 1 0 0,-1 0 0 0,-2-2 0 16,0 2-608-16,-1 2-160 0,0-2-48 0,0 1-18384 31</inkml:trace>
  <inkml:trace contextRef="#ctx0" brushRef="#br0" timeOffset="38991.62">18229 7942 18431 0,'4'-5'1632'0,"1"1"-1312"0,-3 1-320 0,-2 0 0 0,0 2 2464 0,2-2 416 16,1-4 96-16,2-3 16 0,1-4-368 0,-2-1-64 15,0-1 0-15,-2-1-16 16,-4 3-1312-16,0 0-256 0,-4 1-48 0,-1 2-16 0,-2 1-432 0,0 1-96 16,-1 4 0-16,-3-1-16 0,0 3-48 0,-4 2-16 15,2-1 0-15,-4 5 0 0,2 0-48 0,2 4-16 0,-1 2 0 16,2 1 0-16,0 4-240 0,0 3 144 0,3 2-144 0,-1 4 128 16,4 1-128-16,2 3 0 0,2 3 0 0,1 2 0 15,2 2 0-15,2-2 0 0,1 1-144 0,-1-5 144 16,-1-28-192-16,7 52 32 0,-7-52 0 0,9 46 0 15,-9-46 160-15,9 41-192 0,-9-41 192 0,0 0-192 16,16 50 192-16,-16-50 0 0,0 0 0 0,17 47 0 16,-17-47 0-16,0 0 0 0,0 0 0 0,24 55 0 0,-24-55 0 15,0 0 0-15,0 0 0 0,0 0 128 0,0 0-128 0,27 55 128 16,-27-55-128-16,0 0 128 0,0 0-128 0,0 0 128 16,0 0-128-16,0 0 128 15,0 0-128-15,0 0 0 0,0 0 0 0,0 0 128 0,0 0-128 0,0 0 0 16,0 0-128-16,0 0 128 0,0 0-288 0,0 0 32 15,17-17 0-15,-20 6 0 16,-1-2-192-16,-1-2-16 0,1 1-16 0,0-3 0 16,-2-2-112-16,1 0-32 0,0-1 0 0,3 1 0 15,-3 2-176-15,3-1-32 0,-1 3-16 0,1 0 0 16,-1 1 80-16,2 3 0 0,-2 1 16 0,2 2 0 0,-2-1 512 0,2 3 112 0,-1 2 128 0,1 0-208 16,1 3 752-16,0-1 160 0,0 4 16 0,0-2 16 15,3 1 240-15,-2 0 48 0,3 2 16 0,-1 0 0 16,3 0-352-16,-1 0-80 0,2-2-16 0,0 1 0 15,-7-2-128-15,0 0-16 0,0 0-16 0,0 0 0 16,0 0-32-16,60 2 0 0,-60-2 0 16,0 0 0-16,0 0-128 0,0 0-16 0,46-5-16 0,-38 3 0 31,-1 1-240-31,-2-1 0 0,-1 1 0 0,-1 0 0 16,0 1-544-16,-3-2-208 15,0 1-32-15,-1 1-18816 0</inkml:trace>
  <inkml:trace contextRef="#ctx0" brushRef="#br0" timeOffset="39309.4">18609 7872 23951 0,'0'-1'2128'0,"-1"-1"-1696"0,1 2-432 0,-2 0 0 0,1 2 656 0,-3 1 48 0,-2 1 16 0,-4 2 0 16,-4 8 2176-16,-6 4 432 0,0 5 96 0,1 4 16 16,-1 1-2032-16,0 3-384 0,2 0-96 0,2-3-16 15,4 0-432-15,2-2-96 0,1 1 0 0,2 0-16 16,3 1-96-16,1-1-16 0,2 0 0 0,1-27 0 16,1 43-112-16,-1-43-16 0,0 0-128 0,11 55 192 15,-11-55-32-15,0 0-16 0,0 0 0 0,30 57 0 16,-30-57-144-16,0 0 160 0,0 0-160 0,0 0 160 15,0 0-160-15,59 32 0 0,-59-32 0 0,0 0 0 16,0 0-512-16,0 0-48 0,48-2 0 0,-38-3-19136 16</inkml:trace>
  <inkml:trace contextRef="#ctx0" brushRef="#br0" timeOffset="39911.43">18804 8076 11055 0,'0'-2'480'0,"0"-1"112"0,2 2-464 0,-1 0-128 0,0-1 0 0,1 1 0 16,-1-1 2656-16,2 0 512 0,3-3 96 0,1 0 32 15,3-1 224-15,-1-1 32 0,3 0 16 0,-2 1 0 16,1 1-1712-16,2-2-352 0,-13 7-64 0,24-10-16 16,-24 10-832-16,25-12-160 0,-25 12-48 0,26-10 0 0,-26 10-112 0,0 0-16 15,31-11-16-15,-31 11 0 0,0 0-48 0,0 0-16 16,0 0 0-16,0 0 0 0,0 0-48 0,0 0-128 16,0 0 192-16,0 0-64 0,0 0-128 0,0 0 128 15,0 0-128-15,0 0 128 0,38 45-128 0,-41-33 0 16,-1-1 144-16,-2 0-144 0,0 1 0 0,1-1 128 15,-1 0-128-15,-1 0 0 0,0 1 0 0,0 1 0 16,-2-1 0-16,2 1 0 0,0 1 0 0,-1 2 0 0,-1-1 0 0,-1 2 128 16,2 0-128-16,-2 0 128 0,2 1-128 0,-2 1 128 15,1-1-128-15,1-2 0 0,1-1 0 0,0-1 128 16,1 2-128-16,0-3 0 0,2-2 128 0,0-1-128 16,1-2 128-1,-1 1-128-15,1-2 160 0,0-2-160 0,2 0 192 0,1-3-48 0,0 1-16 0,0-1 0 16,0-1 0-16,1-1 0 0,1 0 0 0,0 0 0 15,1-1 0-15,0-1-128 0,1 1 192 0,1-2-64 16,-1 0 16-16,1 0 0 0,2-1 0 0,2 0 0 0,-2 1-144 16,2-1 192-16,0-2-192 0,-9 6 192 0,26-10-192 0,-13 3 160 15,-13 7-160-15,25-10 160 16,-25 10-160-16,0 0 192 0,37-9-192 0,-37 9 192 0,0 0-192 0,31-10 0 16,-23 7 0-16,1 0 128 0,-2 0-128 0,0 0 0 15,0 0 0-15,0-1 0 0,1 0-368 0,-2 0 0 16,1 0 0-16,-1 1 0 15,-2-2-464-15,-1 3-80 0,0-1-32 0,0 1-19024 0</inkml:trace>
  <inkml:trace contextRef="#ctx0" brushRef="#br0" timeOffset="40101.49">18773 8203 33167 0,'0'0'1472'0,"0"0"304"0,0 0-1424 0,0 0-352 0,0 0 0 0,42-7 0 0,-42 7 1296 0,0 0 192 0,44-6 48 0,-44 6 0 15,61-8-224-15,-61 8-32 0,62-9-16 0,-62 9 0 16,54-8-768-16,-54 8-160 0,41-7-16 0,-41 7-16 16,0 0-304-16,49-9-256 0,-49 9 64 0,0 0-19328 15</inkml:trace>
  <inkml:trace contextRef="#ctx0" brushRef="#br0" timeOffset="40355.01">19212 7830 37775 0,'0'0'1664'0,"0"0"368"0,0 0-1632 0,57 35-400 0,-57-35 0 0,0 0 0 16,0 0 1088-16,0 0 128 0,72 60 16 0,-72-60 16 15,83 77-32-15,-83-77 0 0,69 82 0 0,-69-82 0 16,50 79-480-16,-50-79-96 0,34 74-32 0,-34-74 0 16,24 63-240-16,-24-63-48 0,13 55-16 0,-13-55 0 15,4 43-304-15,-4-43 0 0,-2 39 128 0,0-20-128 32,-3-2-720-32,0-3-208 0,-2 0-32 0,-6-1-20320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9432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421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039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502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334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03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312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64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285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629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581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4613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667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670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296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30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360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71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084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748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68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customXml" Target="../ink/ink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customXml" Target="../ink/ink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customXml" Target="../ink/ink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customXml" Target="../ink/ink1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customXml" Target="../ink/ink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customXml" Target="../ink/ink1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customXml" Target="../ink/ink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1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customXml" Target="../ink/ink19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customXml" Target="../ink/ink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customXml" Target="../ink/ink21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customXml" Target="../ink/ink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customXml" Target="../ink/ink23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dden_lay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customXml" Target="../ink/ink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customXml" Target="../ink/ink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customXml" Target="../ink/ink5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customXml" Target="../ink/ink6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image" Target="../media/image15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8.xml"/><Relationship Id="rId5" Type="http://schemas.openxmlformats.org/officeDocument/2006/relationships/image" Target="../media/image16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Deep Learning: Feed-Forward Architectures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Connect neurons in a forward approach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026" name="Picture 2" descr="Architecture of Multi Layer Perceptron (MLP)">
            <a:extLst>
              <a:ext uri="{FF2B5EF4-FFF2-40B4-BE49-F238E27FC236}">
                <a16:creationId xmlns:a16="http://schemas.microsoft.com/office/drawing/2014/main" id="{D5ADD1F7-9AA2-F8C5-CD8E-9F355603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795980"/>
            <a:ext cx="6921500" cy="369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6B6197-2D4A-7BAE-7949-EAB840C1F3DE}"/>
                  </a:ext>
                </a:extLst>
              </p14:cNvPr>
              <p14:cNvContentPartPr/>
              <p14:nvPr/>
            </p14:nvContentPartPr>
            <p14:xfrm>
              <a:off x="1044360" y="1294560"/>
              <a:ext cx="6449760" cy="532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6B6197-2D4A-7BAE-7949-EAB840C1F3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000" y="1285200"/>
                <a:ext cx="6468480" cy="534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77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Illustration (sigmoid): Input layer ▻ hidden layer  ▻ output layer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C425602B-87C5-7970-F435-3AD010C8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2571389"/>
            <a:ext cx="7263063" cy="34233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361E728-2890-E495-04AD-F81E72FFDAEE}"/>
                  </a:ext>
                </a:extLst>
              </p14:cNvPr>
              <p14:cNvContentPartPr/>
              <p14:nvPr/>
            </p14:nvContentPartPr>
            <p14:xfrm>
              <a:off x="1002960" y="3198600"/>
              <a:ext cx="5990040" cy="2242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361E728-2890-E495-04AD-F81E72FFDA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3600" y="3189240"/>
                <a:ext cx="6008760" cy="226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174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Imagine each weight and bias is a knob we need to tune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5122" name="Picture 2" descr="Dial Knob Images – Browse 15,674 Stock Photos, Vectors, and Video | Adobe  Stock">
            <a:extLst>
              <a:ext uri="{FF2B5EF4-FFF2-40B4-BE49-F238E27FC236}">
                <a16:creationId xmlns:a16="http://schemas.microsoft.com/office/drawing/2014/main" id="{90DC7595-D7C2-5720-495C-5ADE5702E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44" y="2485983"/>
            <a:ext cx="6969765" cy="377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CD7460-45F3-5986-DACA-14070EF191D3}"/>
                  </a:ext>
                </a:extLst>
              </p14:cNvPr>
              <p14:cNvContentPartPr/>
              <p14:nvPr/>
            </p14:nvContentPartPr>
            <p14:xfrm>
              <a:off x="1360080" y="2484000"/>
              <a:ext cx="9941040" cy="2813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CD7460-45F3-5986-DACA-14070EF191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0720" y="2474640"/>
                <a:ext cx="9959760" cy="28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0037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Common Activation Functions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need activation functions with easily computable derivatives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Goal: amplify, lessen or cut the signal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Neural Networks – Introduction to Machine Learning">
            <a:extLst>
              <a:ext uri="{FF2B5EF4-FFF2-40B4-BE49-F238E27FC236}">
                <a16:creationId xmlns:a16="http://schemas.microsoft.com/office/drawing/2014/main" id="{38A61470-BCCD-1FE6-8FA8-D692CFEA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9244"/>
            <a:ext cx="8585049" cy="36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CB787A6-A369-FC84-AB91-BC7C31342C78}"/>
                  </a:ext>
                </a:extLst>
              </p14:cNvPr>
              <p14:cNvContentPartPr/>
              <p14:nvPr/>
            </p14:nvContentPartPr>
            <p14:xfrm>
              <a:off x="1149120" y="4625280"/>
              <a:ext cx="5195520" cy="12967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CB787A6-A369-FC84-AB91-BC7C31342C7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9760" y="4615920"/>
                <a:ext cx="5214240" cy="131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“linear”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F9F2F1-327E-3F39-208D-F32C54288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7" y="2690872"/>
            <a:ext cx="6555698" cy="39985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A8157D-D5BD-CA52-50B6-4B0071A70328}"/>
                  </a:ext>
                </a:extLst>
              </p14:cNvPr>
              <p14:cNvContentPartPr/>
              <p14:nvPr/>
            </p14:nvContentPartPr>
            <p14:xfrm>
              <a:off x="763560" y="3208680"/>
              <a:ext cx="10343160" cy="3303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A8157D-D5BD-CA52-50B6-4B0071A7032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4200" y="3199320"/>
                <a:ext cx="10361880" cy="332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3656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“linear”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the output layer (numeric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9C53B9-01DD-7565-4320-1ECA4391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00" y="2365247"/>
            <a:ext cx="4725784" cy="42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6180EB5-9BC6-0F70-B3B1-145E6F223697}"/>
                  </a:ext>
                </a:extLst>
              </p14:cNvPr>
              <p14:cNvContentPartPr/>
              <p14:nvPr/>
            </p14:nvContentPartPr>
            <p14:xfrm>
              <a:off x="1929960" y="439920"/>
              <a:ext cx="5135760" cy="579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6180EB5-9BC6-0F70-B3B1-145E6F22369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20600" y="430560"/>
                <a:ext cx="5154480" cy="580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91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Rectified Linear Unit “</a:t>
            </a:r>
            <a:r>
              <a:rPr lang="en-US" dirty="0" err="1"/>
              <a:t>ReLu</a:t>
            </a:r>
            <a:r>
              <a:rPr lang="en-US" dirty="0"/>
              <a:t>”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3057EB1-03A6-101C-3DFA-9767CEFC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93585"/>
            <a:ext cx="6331410" cy="398276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0096729-7CA5-F2E4-C825-C8983FC947E7}"/>
                  </a:ext>
                </a:extLst>
              </p14:cNvPr>
              <p14:cNvContentPartPr/>
              <p14:nvPr/>
            </p14:nvContentPartPr>
            <p14:xfrm>
              <a:off x="4076280" y="1871640"/>
              <a:ext cx="5348880" cy="4526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0096729-7CA5-F2E4-C825-C8983FC947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66920" y="1862280"/>
                <a:ext cx="5367600" cy="454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810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</a:t>
            </a:r>
            <a:r>
              <a:rPr lang="en-US" dirty="0" err="1"/>
              <a:t>ReLu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hidden layers and output layer (positive numeric)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9C53B9-01DD-7565-4320-1ECA4391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53" y="2468764"/>
            <a:ext cx="4725784" cy="42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1A85FA-8DB6-2D24-D4DA-51391CE98D21}"/>
                  </a:ext>
                </a:extLst>
              </p14:cNvPr>
              <p14:cNvContentPartPr/>
              <p14:nvPr/>
            </p14:nvContentPartPr>
            <p14:xfrm>
              <a:off x="3800520" y="408600"/>
              <a:ext cx="1964520" cy="3978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1A85FA-8DB6-2D24-D4DA-51391CE98D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91160" y="399240"/>
                <a:ext cx="1983240" cy="399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59942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Sigmoid / Logistic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E86C38-DCB5-439E-4610-D2B2E39A2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900912"/>
            <a:ext cx="7056029" cy="380249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079A40B-08A5-A2C8-A481-108E9000A78A}"/>
                  </a:ext>
                </a:extLst>
              </p14:cNvPr>
              <p14:cNvContentPartPr/>
              <p14:nvPr/>
            </p14:nvContentPartPr>
            <p14:xfrm>
              <a:off x="779760" y="2215440"/>
              <a:ext cx="10751760" cy="3574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079A40B-08A5-A2C8-A481-108E9000A7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0400" y="2206080"/>
                <a:ext cx="10770480" cy="359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82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“Sigmoid”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hidden layers and output layer (binary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146" name="Picture 2" descr="Algorithms | Free Full-Text | Enhancing Logistic Regression Using Neural  Networks for Classification in Actuarial Learning">
            <a:extLst>
              <a:ext uri="{FF2B5EF4-FFF2-40B4-BE49-F238E27FC236}">
                <a16:creationId xmlns:a16="http://schemas.microsoft.com/office/drawing/2014/main" id="{6CC33BCA-7E14-837A-1290-83EC1165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379440"/>
            <a:ext cx="5129463" cy="41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71F140-8B68-521F-38FF-EDD49C0B6D3B}"/>
                  </a:ext>
                </a:extLst>
              </p14:cNvPr>
              <p14:cNvContentPartPr/>
              <p14:nvPr/>
            </p14:nvContentPartPr>
            <p14:xfrm>
              <a:off x="4798440" y="1339200"/>
              <a:ext cx="806400" cy="2858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71F140-8B68-521F-38FF-EDD49C0B6D3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89080" y="1329840"/>
                <a:ext cx="825120" cy="287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12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Feed-Forward Architectures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179A3-F39E-A40F-539D-AAF7A4E99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67" y="4163393"/>
            <a:ext cx="4651265" cy="18365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9935DC-3043-4D4E-78B0-03BC613C3B81}"/>
                  </a:ext>
                </a:extLst>
              </p14:cNvPr>
              <p14:cNvContentPartPr/>
              <p14:nvPr/>
            </p14:nvContentPartPr>
            <p14:xfrm>
              <a:off x="3780360" y="4017960"/>
              <a:ext cx="4275720" cy="1203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9935DC-3043-4D4E-78B0-03BC613C3B8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1000" y="4008600"/>
                <a:ext cx="4294440" cy="1221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hyperbolic tangent ”tanh”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384735E-C774-3137-B0CE-0B4100B9E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02"/>
          <a:stretch/>
        </p:blipFill>
        <p:spPr>
          <a:xfrm>
            <a:off x="1030496" y="2915727"/>
            <a:ext cx="9269443" cy="373763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86229E9-DBE3-C2EA-D2D5-6DDC3D81B329}"/>
                  </a:ext>
                </a:extLst>
              </p14:cNvPr>
              <p14:cNvContentPartPr/>
              <p14:nvPr/>
            </p14:nvContentPartPr>
            <p14:xfrm>
              <a:off x="2371680" y="371880"/>
              <a:ext cx="8642880" cy="4659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86229E9-DBE3-C2EA-D2D5-6DDC3D81B32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62320" y="362520"/>
                <a:ext cx="8661600" cy="467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8789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“tanh”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hidden layers and output layer (binary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146" name="Picture 2" descr="Algorithms | Free Full-Text | Enhancing Logistic Regression Using Neural  Networks for Classification in Actuarial Learning">
            <a:extLst>
              <a:ext uri="{FF2B5EF4-FFF2-40B4-BE49-F238E27FC236}">
                <a16:creationId xmlns:a16="http://schemas.microsoft.com/office/drawing/2014/main" id="{6CC33BCA-7E14-837A-1290-83EC1165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379440"/>
            <a:ext cx="5129463" cy="41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948DAA-FF1F-02DD-1A86-A45D308AB845}"/>
                  </a:ext>
                </a:extLst>
              </p14:cNvPr>
              <p14:cNvContentPartPr/>
              <p14:nvPr/>
            </p14:nvContentPartPr>
            <p14:xfrm>
              <a:off x="4659840" y="1214280"/>
              <a:ext cx="4374720" cy="501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948DAA-FF1F-02DD-1A86-A45D308AB8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0480" y="1204920"/>
                <a:ext cx="4393440" cy="503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455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”</a:t>
            </a:r>
            <a:r>
              <a:rPr lang="en-US" dirty="0" err="1"/>
              <a:t>softmax</a:t>
            </a:r>
            <a:r>
              <a:rPr lang="en-US" dirty="0"/>
              <a:t>”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Softmax Activation Function Explained | by Dario Radečić | Towards Data  Science">
            <a:extLst>
              <a:ext uri="{FF2B5EF4-FFF2-40B4-BE49-F238E27FC236}">
                <a16:creationId xmlns:a16="http://schemas.microsoft.com/office/drawing/2014/main" id="{B51C93CE-E525-852E-E86D-707431C4F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02" y="2974436"/>
            <a:ext cx="6496154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CD1AAF6-F2C7-6D68-993B-A9F65F9BC693}"/>
                  </a:ext>
                </a:extLst>
              </p14:cNvPr>
              <p14:cNvContentPartPr/>
              <p14:nvPr/>
            </p14:nvContentPartPr>
            <p14:xfrm>
              <a:off x="961200" y="299880"/>
              <a:ext cx="6528600" cy="6413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CD1AAF6-F2C7-6D68-993B-A9F65F9BC69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51840" y="290520"/>
                <a:ext cx="6547320" cy="64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8063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</a:t>
            </a:r>
            <a:r>
              <a:rPr lang="en-US" dirty="0" err="1"/>
              <a:t>softmax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output layer (multi-class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1266" name="Picture 2" descr="Creating a Multilayer Perceptron (MLP) Classifier Model to Identify  Handwritten Digits | by Rukshan Pramoditha | Towards Data Science">
            <a:extLst>
              <a:ext uri="{FF2B5EF4-FFF2-40B4-BE49-F238E27FC236}">
                <a16:creationId xmlns:a16="http://schemas.microsoft.com/office/drawing/2014/main" id="{FBBB71E4-474D-1C7B-7EF7-EBCE248B7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6" y="2324275"/>
            <a:ext cx="7021523" cy="433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3238EB-71BA-8EEE-994D-8296F5D1419B}"/>
                  </a:ext>
                </a:extLst>
              </p14:cNvPr>
              <p14:cNvContentPartPr/>
              <p14:nvPr/>
            </p14:nvContentPartPr>
            <p14:xfrm>
              <a:off x="4664520" y="3071520"/>
              <a:ext cx="2581200" cy="3642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3238EB-71BA-8EEE-994D-8296F5D141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5160" y="3062160"/>
                <a:ext cx="2599920" cy="366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7818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Number of Estimated Parameters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1B42D2D-81C6-5A84-FDA0-7B79131A1F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to know when we might overfit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EC662-9C2D-D5E9-BCF8-1B6492881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6" y="2535484"/>
            <a:ext cx="3247595" cy="21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1FDEC-92C5-3F63-FDE5-249E0DD6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42" y="4926103"/>
            <a:ext cx="6405118" cy="169788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98108C8-EB74-F2E8-1713-9DDA4438E2B1}"/>
                  </a:ext>
                </a:extLst>
              </p14:cNvPr>
              <p14:cNvContentPartPr/>
              <p14:nvPr/>
            </p14:nvContentPartPr>
            <p14:xfrm>
              <a:off x="317160" y="1719720"/>
              <a:ext cx="6453360" cy="494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98108C8-EB74-F2E8-1713-9DDA4438E2B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7800" y="1710360"/>
                <a:ext cx="6472080" cy="49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16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86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Feed-Forward (MLP) Architecture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Flow is unidirectional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Information flows forward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Composed of neurons (e.g., </a:t>
            </a:r>
            <a:r>
              <a:rPr lang="en-US" dirty="0" err="1"/>
              <a:t>perceptrons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FD81E-2BEF-440F-F345-C2967F027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08" y="3798177"/>
            <a:ext cx="4218432" cy="28531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BF99A1-4EF2-E8CB-9E76-DB81AB38DA84}"/>
                  </a:ext>
                </a:extLst>
              </p14:cNvPr>
              <p14:cNvContentPartPr/>
              <p14:nvPr/>
            </p14:nvContentPartPr>
            <p14:xfrm>
              <a:off x="1035000" y="1927080"/>
              <a:ext cx="9948600" cy="4428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BF99A1-4EF2-E8CB-9E76-DB81AB38DA8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5640" y="1917720"/>
                <a:ext cx="9967320" cy="444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Composed of a sum function and an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SUM:</a:t>
                </a:r>
                <a:r>
                  <a:rPr lang="en-US" dirty="0"/>
                  <a:t> performs linear function of inputs plus bias: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ACTIVATION</a:t>
                </a:r>
                <a:r>
                  <a:rPr lang="en-US" dirty="0"/>
                  <a:t>: modifies the sum (usually non-linear):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448B0EC5-8606-B769-07CE-2C2D2AE49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1" b="25927"/>
          <a:stretch/>
        </p:blipFill>
        <p:spPr bwMode="auto">
          <a:xfrm>
            <a:off x="686121" y="3259792"/>
            <a:ext cx="3239703" cy="2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1FABC2D-91E2-E885-3907-40273A20DE96}"/>
                  </a:ext>
                </a:extLst>
              </p14:cNvPr>
              <p14:cNvContentPartPr/>
              <p14:nvPr/>
            </p14:nvContentPartPr>
            <p14:xfrm>
              <a:off x="693360" y="2268000"/>
              <a:ext cx="10959120" cy="4425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1FABC2D-91E2-E885-3907-40273A20DE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4000" y="2258640"/>
                <a:ext cx="10977840" cy="444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962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SUM:</a:t>
                </a:r>
                <a:r>
                  <a:rPr lang="en-US" dirty="0"/>
                  <a:t> performs linear function of inputs plus bias: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ACTIVATION</a:t>
                </a:r>
                <a:r>
                  <a:rPr lang="en-US" dirty="0"/>
                  <a:t>: modifies the sum (usually non-linear):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 single neuron can approximate a linear regression model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448B0EC5-8606-B769-07CE-2C2D2AE49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1" b="25927"/>
          <a:stretch/>
        </p:blipFill>
        <p:spPr bwMode="auto">
          <a:xfrm>
            <a:off x="686121" y="3259792"/>
            <a:ext cx="3239703" cy="2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ED7F276-DEF2-328D-3D97-847C580E6835}"/>
                  </a:ext>
                </a:extLst>
              </p14:cNvPr>
              <p14:cNvContentPartPr/>
              <p14:nvPr/>
            </p14:nvContentPartPr>
            <p14:xfrm>
              <a:off x="5451840" y="2682360"/>
              <a:ext cx="2367000" cy="19386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ED7F276-DEF2-328D-3D97-847C580E683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42480" y="2673000"/>
                <a:ext cx="2385720" cy="19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852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SUM:</a:t>
                </a:r>
                <a:r>
                  <a:rPr lang="en-US" dirty="0"/>
                  <a:t> performs linear function of inputs plus bias: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ACTIVATION</a:t>
                </a:r>
                <a:r>
                  <a:rPr lang="en-US" dirty="0"/>
                  <a:t>: modifies the sum (usually non-linear):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 single neuron can approximate a logistic regression model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448B0EC5-8606-B769-07CE-2C2D2AE49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1" b="25927"/>
          <a:stretch/>
        </p:blipFill>
        <p:spPr bwMode="auto">
          <a:xfrm>
            <a:off x="686121" y="3259792"/>
            <a:ext cx="3239703" cy="2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9794441-365C-DABB-888A-BA3979E71C4B}"/>
                  </a:ext>
                </a:extLst>
              </p14:cNvPr>
              <p14:cNvContentPartPr/>
              <p14:nvPr/>
            </p14:nvContentPartPr>
            <p14:xfrm>
              <a:off x="4899960" y="2636280"/>
              <a:ext cx="3117960" cy="2327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9794441-365C-DABB-888A-BA3979E71C4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600" y="2626920"/>
                <a:ext cx="3136680" cy="234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635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Perceptron is the most basic NN unit.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It contains a single unit (neuron)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Activation is a threshold logical unit (TLU).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6125C-D950-B598-60F3-B8D124BF2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51"/>
          <a:stretch/>
        </p:blipFill>
        <p:spPr>
          <a:xfrm>
            <a:off x="5703617" y="4218432"/>
            <a:ext cx="6253304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9648ED-4D54-FF34-04D4-CFB5534E2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3429000"/>
            <a:ext cx="4651831" cy="25642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29B4DA7-C8F8-8492-22D0-9907A918C75B}"/>
                  </a:ext>
                </a:extLst>
              </p14:cNvPr>
              <p14:cNvContentPartPr/>
              <p14:nvPr/>
            </p14:nvContentPartPr>
            <p14:xfrm>
              <a:off x="1511640" y="687240"/>
              <a:ext cx="8134200" cy="5953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29B4DA7-C8F8-8492-22D0-9907A918C7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2280" y="677880"/>
                <a:ext cx="8152920" cy="597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055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as a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chosen activation is would be “linear”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76D27-A358-7FDD-A890-E74AD7CF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80" y="3010712"/>
            <a:ext cx="1971040" cy="477199"/>
          </a:xfrm>
          <a:prstGeom prst="rect">
            <a:avLst/>
          </a:prstGeom>
        </p:spPr>
      </p:pic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E7E71E3-4C4B-A506-DC8C-0159612A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3" y="2428660"/>
            <a:ext cx="7773930" cy="411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6D5D67A-5727-E846-63C8-9FACF7428A67}"/>
              </a:ext>
            </a:extLst>
          </p:cNvPr>
          <p:cNvSpPr/>
          <p:nvPr/>
        </p:nvSpPr>
        <p:spPr>
          <a:xfrm>
            <a:off x="7065232" y="4069962"/>
            <a:ext cx="1142081" cy="101893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E41309-D55A-CB32-1C85-F0ED12A0C76B}"/>
              </a:ext>
            </a:extLst>
          </p:cNvPr>
          <p:cNvCxnSpPr>
            <a:cxnSpLocks/>
          </p:cNvCxnSpPr>
          <p:nvPr/>
        </p:nvCxnSpPr>
        <p:spPr>
          <a:xfrm flipV="1">
            <a:off x="7246902" y="4257146"/>
            <a:ext cx="813246" cy="618911"/>
          </a:xfrm>
          <a:prstGeom prst="line">
            <a:avLst/>
          </a:prstGeom>
          <a:noFill/>
          <a:ln w="508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D308A-3646-BFD5-3351-9D6DDC0DFC97}"/>
              </a:ext>
            </a:extLst>
          </p:cNvPr>
          <p:cNvSpPr/>
          <p:nvPr/>
        </p:nvSpPr>
        <p:spPr>
          <a:xfrm>
            <a:off x="6818642" y="5201697"/>
            <a:ext cx="1807772" cy="46972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DCFD62-ABE4-25B5-E4CA-375B75CDB68F}"/>
                  </a:ext>
                </a:extLst>
              </p:cNvPr>
              <p:cNvSpPr txBox="1"/>
              <p:nvPr/>
            </p:nvSpPr>
            <p:spPr>
              <a:xfrm>
                <a:off x="7021649" y="5255466"/>
                <a:ext cx="1229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DCFD62-ABE4-25B5-E4CA-375B75CDB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649" y="5255466"/>
                <a:ext cx="1229246" cy="369332"/>
              </a:xfrm>
              <a:prstGeom prst="rect">
                <a:avLst/>
              </a:prstGeom>
              <a:blipFill>
                <a:blip r:embed="rId5"/>
                <a:stretch>
                  <a:fillRect l="-7143" r="-2041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04CC14-5F81-74A7-00DA-CCA2E850D300}"/>
                  </a:ext>
                </a:extLst>
              </p14:cNvPr>
              <p14:cNvContentPartPr/>
              <p14:nvPr/>
            </p14:nvContentPartPr>
            <p14:xfrm>
              <a:off x="6824520" y="5125320"/>
              <a:ext cx="1725120" cy="832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04CC14-5F81-74A7-00DA-CCA2E850D30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15160" y="5115960"/>
                <a:ext cx="1743840" cy="85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800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Logistic Regression as a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chosen activation is would be “sigmoid”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76D27-A358-7FDD-A890-E74AD7CF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92" y="3041039"/>
            <a:ext cx="1971040" cy="477199"/>
          </a:xfrm>
          <a:prstGeom prst="rect">
            <a:avLst/>
          </a:prstGeom>
        </p:spPr>
      </p:pic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E7E71E3-4C4B-A506-DC8C-0159612A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3" y="2428660"/>
            <a:ext cx="7773930" cy="411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6D5D67A-5727-E846-63C8-9FACF7428A67}"/>
              </a:ext>
            </a:extLst>
          </p:cNvPr>
          <p:cNvSpPr/>
          <p:nvPr/>
        </p:nvSpPr>
        <p:spPr>
          <a:xfrm>
            <a:off x="7065232" y="4069962"/>
            <a:ext cx="1142081" cy="101893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D308A-3646-BFD5-3351-9D6DDC0DFC97}"/>
              </a:ext>
            </a:extLst>
          </p:cNvPr>
          <p:cNvSpPr/>
          <p:nvPr/>
        </p:nvSpPr>
        <p:spPr>
          <a:xfrm>
            <a:off x="6818642" y="5201697"/>
            <a:ext cx="1807772" cy="46972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Connector: Curved 4">
            <a:extLst>
              <a:ext uri="{FF2B5EF4-FFF2-40B4-BE49-F238E27FC236}">
                <a16:creationId xmlns:a16="http://schemas.microsoft.com/office/drawing/2014/main" id="{554E6619-03A6-C10E-D78A-7701A44A1AE9}"/>
              </a:ext>
            </a:extLst>
          </p:cNvPr>
          <p:cNvCxnSpPr>
            <a:cxnSpLocks/>
          </p:cNvCxnSpPr>
          <p:nvPr/>
        </p:nvCxnSpPr>
        <p:spPr>
          <a:xfrm flipV="1">
            <a:off x="7300009" y="4230182"/>
            <a:ext cx="672526" cy="631231"/>
          </a:xfrm>
          <a:prstGeom prst="curvedConnector3">
            <a:avLst>
              <a:gd name="adj1" fmla="val 50000"/>
            </a:avLst>
          </a:prstGeom>
          <a:ln w="53975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476DCC-3B5E-7BBD-FEB8-CD413599F852}"/>
                  </a:ext>
                </a:extLst>
              </p:cNvPr>
              <p:cNvSpPr txBox="1"/>
              <p:nvPr/>
            </p:nvSpPr>
            <p:spPr>
              <a:xfrm>
                <a:off x="6801941" y="5289229"/>
                <a:ext cx="2079480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476DCC-3B5E-7BBD-FEB8-CD413599F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941" y="5289229"/>
                <a:ext cx="2079480" cy="700063"/>
              </a:xfrm>
              <a:prstGeom prst="rect">
                <a:avLst/>
              </a:prstGeom>
              <a:blipFill>
                <a:blip r:embed="rId5"/>
                <a:stretch>
                  <a:fillRect l="-424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BC0A64-7780-D608-1D1F-5F1A35F0576C}"/>
                  </a:ext>
                </a:extLst>
              </p14:cNvPr>
              <p14:cNvContentPartPr/>
              <p14:nvPr/>
            </p14:nvContentPartPr>
            <p14:xfrm>
              <a:off x="6243480" y="2880360"/>
              <a:ext cx="4844880" cy="3534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BC0A64-7780-D608-1D1F-5F1A35F057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34120" y="2871000"/>
                <a:ext cx="4863600" cy="355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7053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31719</TotalTime>
  <Words>677</Words>
  <Application>Microsoft Office PowerPoint</Application>
  <PresentationFormat>Widescreen</PresentationFormat>
  <Paragraphs>276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Lato</vt:lpstr>
      <vt:lpstr>Wingdings</vt:lpstr>
      <vt:lpstr>Cambria Math</vt:lpstr>
      <vt:lpstr>Arial</vt:lpstr>
      <vt:lpstr>Calibri</vt:lpstr>
      <vt:lpstr>Lato Light</vt:lpstr>
      <vt:lpstr>Roboto Slab</vt:lpstr>
      <vt:lpstr>Office Theme</vt:lpstr>
      <vt:lpstr>Module 3</vt:lpstr>
      <vt:lpstr>DL: Feed-Forward Architectures</vt:lpstr>
      <vt:lpstr>Feed-Forward (MLP) Architecture</vt:lpstr>
      <vt:lpstr>Neurons </vt:lpstr>
      <vt:lpstr>Neurons </vt:lpstr>
      <vt:lpstr>Neurons </vt:lpstr>
      <vt:lpstr>The Perceptron</vt:lpstr>
      <vt:lpstr>Linear Regression as a Perceptron</vt:lpstr>
      <vt:lpstr>Logistic Regression as a Perceptron</vt:lpstr>
      <vt:lpstr>Multi-Layer Perceptron</vt:lpstr>
      <vt:lpstr>Multi-Layer Perceptron</vt:lpstr>
      <vt:lpstr>Multi-Layer Perceptron</vt:lpstr>
      <vt:lpstr>Common Activation Functions</vt:lpstr>
      <vt:lpstr>Activation: “linear”</vt:lpstr>
      <vt:lpstr>Activation: “linear”</vt:lpstr>
      <vt:lpstr>Activation: Rectified Linear Unit “ReLu”</vt:lpstr>
      <vt:lpstr>Activation: “ReLu”</vt:lpstr>
      <vt:lpstr>Activation: Sigmoid / Logistic</vt:lpstr>
      <vt:lpstr>Activation: “Sigmoid”</vt:lpstr>
      <vt:lpstr>Activation: hyperbolic tangent ”tanh”</vt:lpstr>
      <vt:lpstr>Activation: “tanh”</vt:lpstr>
      <vt:lpstr>Activation: ”softmax”</vt:lpstr>
      <vt:lpstr>Activation: “softmax”</vt:lpstr>
      <vt:lpstr>Number of Estimated Parameters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 Martinez</cp:lastModifiedBy>
  <cp:revision>174</cp:revision>
  <dcterms:modified xsi:type="dcterms:W3CDTF">2025-03-12T17:03:55Z</dcterms:modified>
</cp:coreProperties>
</file>